
<file path=[Content_Types].xml><?xml version="1.0" encoding="utf-8"?>
<Types xmlns="http://schemas.openxmlformats.org/package/2006/content-types">
  <Default Extension="bin" ContentType="application/vnd.openxmlformats-officedocument.oleObject"/>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av" ContentType="audio/x-wav"/>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slideLayouts/slideLayout14.xml" ContentType="application/vnd.openxmlformats-officedocument.presentationml.slideLayout+xml"/>
  <Override PartName="/ppt/theme/theme3.xml" ContentType="application/vnd.openxmlformats-officedocument.theme+xml"/>
  <Override PartName="/ppt/slideLayouts/slideLayout15.xml" ContentType="application/vnd.openxmlformats-officedocument.presentationml.slideLayout+xml"/>
  <Override PartName="/ppt/theme/theme4.xml" ContentType="application/vnd.openxmlformats-officedocument.theme+xml"/>
  <Override PartName="/ppt/slideLayouts/slideLayout16.xml" ContentType="application/vnd.openxmlformats-officedocument.presentationml.slideLayout+xml"/>
  <Override PartName="/ppt/theme/theme5.xml" ContentType="application/vnd.openxmlformats-officedocument.theme+xml"/>
  <Override PartName="/ppt/slideLayouts/slideLayout17.xml" ContentType="application/vnd.openxmlformats-officedocument.presentationml.slideLayout+xml"/>
  <Override PartName="/ppt/theme/theme6.xml" ContentType="application/vnd.openxmlformats-officedocument.theme+xml"/>
  <Override PartName="/ppt/slideLayouts/slideLayout18.xml" ContentType="application/vnd.openxmlformats-officedocument.presentationml.slideLayout+xml"/>
  <Override PartName="/ppt/theme/theme7.xml" ContentType="application/vnd.openxmlformats-officedocument.theme+xml"/>
  <Override PartName="/ppt/slideLayouts/slideLayout19.xml" ContentType="application/vnd.openxmlformats-officedocument.presentationml.slideLayout+xml"/>
  <Override PartName="/ppt/theme/theme8.xml" ContentType="application/vnd.openxmlformats-officedocument.theme+xml"/>
  <Override PartName="/ppt/slideLayouts/slideLayout20.xml" ContentType="application/vnd.openxmlformats-officedocument.presentationml.slideLayout+xml"/>
  <Override PartName="/ppt/theme/theme9.xml" ContentType="application/vnd.openxmlformats-officedocument.theme+xml"/>
  <Override PartName="/ppt/slideLayouts/slideLayout21.xml" ContentType="application/vnd.openxmlformats-officedocument.presentationml.slideLayout+xml"/>
  <Override PartName="/ppt/theme/theme10.xml" ContentType="application/vnd.openxmlformats-officedocument.theme+xml"/>
  <Override PartName="/ppt/slideLayouts/slideLayout22.xml" ContentType="application/vnd.openxmlformats-officedocument.presentationml.slideLayout+xml"/>
  <Override PartName="/ppt/theme/theme11.xml" ContentType="application/vnd.openxmlformats-officedocument.theme+xml"/>
  <Override PartName="/ppt/slideLayouts/slideLayout23.xml" ContentType="application/vnd.openxmlformats-officedocument.presentationml.slideLayout+xml"/>
  <Override PartName="/ppt/theme/theme12.xml" ContentType="application/vnd.openxmlformats-officedocument.theme+xml"/>
  <Override PartName="/ppt/slideLayouts/slideLayout24.xml" ContentType="application/vnd.openxmlformats-officedocument.presentationml.slideLayout+xml"/>
  <Override PartName="/ppt/theme/theme13.xml" ContentType="application/vnd.openxmlformats-officedocument.theme+xml"/>
  <Override PartName="/ppt/slideLayouts/slideLayout25.xml" ContentType="application/vnd.openxmlformats-officedocument.presentationml.slideLayout+xml"/>
  <Override PartName="/ppt/theme/theme14.xml" ContentType="application/vnd.openxmlformats-officedocument.theme+xml"/>
  <Override PartName="/ppt/slideLayouts/slideLayout26.xml" ContentType="application/vnd.openxmlformats-officedocument.presentationml.slideLayout+xml"/>
  <Override PartName="/ppt/theme/theme15.xml" ContentType="application/vnd.openxmlformats-officedocument.theme+xml"/>
  <Override PartName="/ppt/slideLayouts/slideLayout27.xml" ContentType="application/vnd.openxmlformats-officedocument.presentationml.slideLayout+xml"/>
  <Override PartName="/ppt/theme/theme16.xml" ContentType="application/vnd.openxmlformats-officedocument.theme+xml"/>
  <Override PartName="/ppt/slideLayouts/slideLayout28.xml" ContentType="application/vnd.openxmlformats-officedocument.presentationml.slideLayout+xml"/>
  <Override PartName="/ppt/theme/theme17.xml" ContentType="application/vnd.openxmlformats-officedocument.theme+xml"/>
  <Override PartName="/ppt/slideLayouts/slideLayout29.xml" ContentType="application/vnd.openxmlformats-officedocument.presentationml.slideLayout+xml"/>
  <Override PartName="/ppt/theme/theme18.xml" ContentType="application/vnd.openxmlformats-officedocument.theme+xml"/>
  <Override PartName="/ppt/slideLayouts/slideLayout30.xml" ContentType="application/vnd.openxmlformats-officedocument.presentationml.slideLayout+xml"/>
  <Override PartName="/ppt/theme/theme19.xml" ContentType="application/vnd.openxmlformats-officedocument.theme+xml"/>
  <Override PartName="/ppt/slideLayouts/slideLayout31.xml" ContentType="application/vnd.openxmlformats-officedocument.presentationml.slideLayout+xml"/>
  <Override PartName="/ppt/theme/theme20.xml" ContentType="application/vnd.openxmlformats-officedocument.theme+xml"/>
  <Override PartName="/ppt/slideLayouts/slideLayout32.xml" ContentType="application/vnd.openxmlformats-officedocument.presentationml.slideLayout+xml"/>
  <Override PartName="/ppt/theme/theme21.xml" ContentType="application/vnd.openxmlformats-officedocument.theme+xml"/>
  <Override PartName="/ppt/slideLayouts/slideLayout33.xml" ContentType="application/vnd.openxmlformats-officedocument.presentationml.slideLayout+xml"/>
  <Override PartName="/ppt/theme/theme22.xml" ContentType="application/vnd.openxmlformats-officedocument.theme+xml"/>
  <Override PartName="/ppt/slideLayouts/slideLayout34.xml" ContentType="application/vnd.openxmlformats-officedocument.presentationml.slideLayout+xml"/>
  <Override PartName="/ppt/theme/theme23.xml" ContentType="application/vnd.openxmlformats-officedocument.theme+xml"/>
  <Override PartName="/ppt/slideLayouts/slideLayout35.xml" ContentType="application/vnd.openxmlformats-officedocument.presentationml.slideLayout+xml"/>
  <Override PartName="/ppt/theme/theme24.xml" ContentType="application/vnd.openxmlformats-officedocument.theme+xml"/>
  <Override PartName="/ppt/slideLayouts/slideLayout36.xml" ContentType="application/vnd.openxmlformats-officedocument.presentationml.slideLayout+xml"/>
  <Override PartName="/ppt/theme/theme25.xml" ContentType="application/vnd.openxmlformats-officedocument.theme+xml"/>
  <Override PartName="/ppt/slideLayouts/slideLayout37.xml" ContentType="application/vnd.openxmlformats-officedocument.presentationml.slideLayout+xml"/>
  <Override PartName="/ppt/theme/theme26.xml" ContentType="application/vnd.openxmlformats-officedocument.theme+xml"/>
  <Override PartName="/ppt/slideLayouts/slideLayout38.xml" ContentType="application/vnd.openxmlformats-officedocument.presentationml.slideLayout+xml"/>
  <Override PartName="/ppt/theme/theme27.xml" ContentType="application/vnd.openxmlformats-officedocument.theme+xml"/>
  <Override PartName="/ppt/slideLayouts/slideLayout39.xml" ContentType="application/vnd.openxmlformats-officedocument.presentationml.slideLayout+xml"/>
  <Override PartName="/ppt/theme/theme28.xml" ContentType="application/vnd.openxmlformats-officedocument.theme+xml"/>
  <Override PartName="/ppt/slideLayouts/slideLayout40.xml" ContentType="application/vnd.openxmlformats-officedocument.presentationml.slideLayout+xml"/>
  <Override PartName="/ppt/theme/theme29.xml" ContentType="application/vnd.openxmlformats-officedocument.theme+xml"/>
  <Override PartName="/ppt/slideLayouts/slideLayout41.xml" ContentType="application/vnd.openxmlformats-officedocument.presentationml.slideLayout+xml"/>
  <Override PartName="/ppt/theme/theme30.xml" ContentType="application/vnd.openxmlformats-officedocument.theme+xml"/>
  <Override PartName="/ppt/slideLayouts/slideLayout42.xml" ContentType="application/vnd.openxmlformats-officedocument.presentationml.slideLayout+xml"/>
  <Override PartName="/ppt/theme/theme31.xml" ContentType="application/vnd.openxmlformats-officedocument.theme+xml"/>
  <Override PartName="/ppt/slideLayouts/slideLayout43.xml" ContentType="application/vnd.openxmlformats-officedocument.presentationml.slideLayout+xml"/>
  <Override PartName="/ppt/theme/theme32.xml" ContentType="application/vnd.openxmlformats-officedocument.theme+xml"/>
  <Override PartName="/ppt/slideLayouts/slideLayout44.xml" ContentType="application/vnd.openxmlformats-officedocument.presentationml.slideLayout+xml"/>
  <Override PartName="/ppt/theme/theme33.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4" r:id="rId1"/>
    <p:sldMasterId id="2147483750" r:id="rId2"/>
    <p:sldMasterId id="2147483648" r:id="rId3"/>
    <p:sldMasterId id="2147483756" r:id="rId4"/>
    <p:sldMasterId id="2147483758" r:id="rId5"/>
    <p:sldMasterId id="2147483760" r:id="rId6"/>
    <p:sldMasterId id="2147483762" r:id="rId7"/>
    <p:sldMasterId id="2147483764" r:id="rId8"/>
    <p:sldMasterId id="2147483766" r:id="rId9"/>
    <p:sldMasterId id="2147483768" r:id="rId10"/>
    <p:sldMasterId id="2147483770" r:id="rId11"/>
    <p:sldMasterId id="2147483772" r:id="rId12"/>
    <p:sldMasterId id="2147483774" r:id="rId13"/>
    <p:sldMasterId id="2147483776" r:id="rId14"/>
    <p:sldMasterId id="2147483778" r:id="rId15"/>
    <p:sldMasterId id="2147483780" r:id="rId16"/>
    <p:sldMasterId id="2147483782" r:id="rId17"/>
    <p:sldMasterId id="2147483784" r:id="rId18"/>
    <p:sldMasterId id="2147483786" r:id="rId19"/>
    <p:sldMasterId id="2147483788" r:id="rId20"/>
    <p:sldMasterId id="2147483790" r:id="rId21"/>
    <p:sldMasterId id="2147483792" r:id="rId22"/>
    <p:sldMasterId id="2147483794" r:id="rId23"/>
    <p:sldMasterId id="2147483796" r:id="rId24"/>
    <p:sldMasterId id="2147483798" r:id="rId25"/>
    <p:sldMasterId id="2147483800" r:id="rId26"/>
    <p:sldMasterId id="2147483802" r:id="rId27"/>
    <p:sldMasterId id="2147483804" r:id="rId28"/>
    <p:sldMasterId id="2147483806" r:id="rId29"/>
    <p:sldMasterId id="2147483808" r:id="rId30"/>
    <p:sldMasterId id="2147483810" r:id="rId31"/>
    <p:sldMasterId id="2147483812" r:id="rId32"/>
    <p:sldMasterId id="2147483814" r:id="rId33"/>
  </p:sldMasterIdLst>
  <p:sldIdLst>
    <p:sldId id="258" r:id="rId34"/>
    <p:sldId id="259" r:id="rId35"/>
    <p:sldId id="257" r:id="rId36"/>
    <p:sldId id="260" r:id="rId37"/>
    <p:sldId id="261" r:id="rId38"/>
    <p:sldId id="262" r:id="rId39"/>
    <p:sldId id="263" r:id="rId40"/>
    <p:sldId id="264" r:id="rId41"/>
    <p:sldId id="265" r:id="rId42"/>
    <p:sldId id="266" r:id="rId43"/>
    <p:sldId id="267" r:id="rId44"/>
    <p:sldId id="268" r:id="rId45"/>
    <p:sldId id="269" r:id="rId46"/>
    <p:sldId id="270" r:id="rId47"/>
    <p:sldId id="271" r:id="rId48"/>
    <p:sldId id="272" r:id="rId49"/>
    <p:sldId id="273" r:id="rId50"/>
    <p:sldId id="274" r:id="rId51"/>
    <p:sldId id="275" r:id="rId52"/>
    <p:sldId id="276" r:id="rId53"/>
    <p:sldId id="277" r:id="rId54"/>
    <p:sldId id="278" r:id="rId55"/>
    <p:sldId id="279" r:id="rId56"/>
    <p:sldId id="280" r:id="rId57"/>
    <p:sldId id="281" r:id="rId58"/>
    <p:sldId id="282" r:id="rId59"/>
    <p:sldId id="283" r:id="rId60"/>
    <p:sldId id="284" r:id="rId61"/>
    <p:sldId id="285" r:id="rId62"/>
    <p:sldId id="286" r:id="rId63"/>
    <p:sldId id="287" r:id="rId64"/>
    <p:sldId id="288" r:id="rId65"/>
    <p:sldId id="289" r:id="rId66"/>
    <p:sldId id="290" r:id="rId67"/>
    <p:sldId id="291" r:id="rId68"/>
    <p:sldId id="293" r:id="rId69"/>
    <p:sldId id="292" r:id="rId70"/>
    <p:sldId id="294" r:id="rId71"/>
    <p:sldId id="295" r:id="rId72"/>
    <p:sldId id="296" r:id="rId73"/>
    <p:sldId id="297" r:id="rId74"/>
    <p:sldId id="298" r:id="rId75"/>
    <p:sldId id="299" r:id="rId76"/>
    <p:sldId id="300" r:id="rId77"/>
    <p:sldId id="301" r:id="rId78"/>
    <p:sldId id="302" r:id="rId79"/>
    <p:sldId id="303" r:id="rId80"/>
    <p:sldId id="304" r:id="rId81"/>
    <p:sldId id="305" r:id="rId82"/>
    <p:sldId id="306" r:id="rId83"/>
    <p:sldId id="307" r:id="rId84"/>
    <p:sldId id="308" r:id="rId85"/>
    <p:sldId id="309" r:id="rId86"/>
    <p:sldId id="310" r:id="rId87"/>
    <p:sldId id="311" r:id="rId88"/>
    <p:sldId id="312" r:id="rId89"/>
    <p:sldId id="313" r:id="rId90"/>
    <p:sldId id="314" r:id="rId91"/>
    <p:sldId id="315" r:id="rId92"/>
    <p:sldId id="316" r:id="rId93"/>
    <p:sldId id="317" r:id="rId94"/>
    <p:sldId id="318" r:id="rId95"/>
    <p:sldId id="319" r:id="rId96"/>
    <p:sldId id="320" r:id="rId97"/>
    <p:sldId id="321" r:id="rId98"/>
    <p:sldId id="322" r:id="rId99"/>
    <p:sldId id="323" r:id="rId100"/>
    <p:sldId id="324" r:id="rId101"/>
    <p:sldId id="325" r:id="rId102"/>
    <p:sldId id="326" r:id="rId103"/>
    <p:sldId id="327" r:id="rId104"/>
    <p:sldId id="328" r:id="rId105"/>
    <p:sldId id="329" r:id="rId106"/>
    <p:sldId id="330" r:id="rId107"/>
    <p:sldId id="331" r:id="rId108"/>
    <p:sldId id="332" r:id="rId109"/>
    <p:sldId id="333" r:id="rId1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223F1708-60A1-42BE-9592-A1F7CA6B9317}">
          <p14:sldIdLst>
            <p14:sldId id="258"/>
          </p14:sldIdLst>
        </p14:section>
        <p14:section name="Definition" id="{B47D4A5C-4E45-45F4-998A-A8A91EA622A9}">
          <p14:sldIdLst>
            <p14:sldId id="259"/>
            <p14:sldId id="257"/>
            <p14:sldId id="260"/>
            <p14:sldId id="261"/>
            <p14:sldId id="262"/>
            <p14:sldId id="263"/>
            <p14:sldId id="264"/>
            <p14:sldId id="265"/>
            <p14:sldId id="266"/>
            <p14:sldId id="267"/>
            <p14:sldId id="268"/>
            <p14:sldId id="269"/>
            <p14:sldId id="270"/>
            <p14:sldId id="271"/>
            <p14:sldId id="272"/>
            <p14:sldId id="273"/>
            <p14:sldId id="274"/>
            <p14:sldId id="275"/>
            <p14:sldId id="276"/>
            <p14:sldId id="277"/>
            <p14:sldId id="278"/>
            <p14:sldId id="279"/>
            <p14:sldId id="280"/>
            <p14:sldId id="281"/>
            <p14:sldId id="282"/>
            <p14:sldId id="283"/>
            <p14:sldId id="284"/>
            <p14:sldId id="285"/>
            <p14:sldId id="286"/>
            <p14:sldId id="287"/>
            <p14:sldId id="288"/>
            <p14:sldId id="289"/>
            <p14:sldId id="290"/>
            <p14:sldId id="291"/>
            <p14:sldId id="293"/>
            <p14:sldId id="292"/>
            <p14:sldId id="294"/>
            <p14:sldId id="295"/>
            <p14:sldId id="296"/>
            <p14:sldId id="297"/>
            <p14:sldId id="298"/>
            <p14:sldId id="299"/>
            <p14:sldId id="300"/>
            <p14:sldId id="301"/>
            <p14:sldId id="302"/>
            <p14:sldId id="303"/>
            <p14:sldId id="304"/>
            <p14:sldId id="305"/>
            <p14:sldId id="306"/>
            <p14:sldId id="307"/>
            <p14:sldId id="308"/>
            <p14:sldId id="309"/>
            <p14:sldId id="310"/>
            <p14:sldId id="311"/>
            <p14:sldId id="312"/>
            <p14:sldId id="313"/>
            <p14:sldId id="314"/>
            <p14:sldId id="315"/>
            <p14:sldId id="316"/>
            <p14:sldId id="317"/>
            <p14:sldId id="318"/>
            <p14:sldId id="319"/>
            <p14:sldId id="320"/>
            <p14:sldId id="321"/>
            <p14:sldId id="322"/>
            <p14:sldId id="323"/>
            <p14:sldId id="324"/>
            <p14:sldId id="325"/>
            <p14:sldId id="326"/>
            <p14:sldId id="327"/>
            <p14:sldId id="328"/>
            <p14:sldId id="329"/>
            <p14:sldId id="330"/>
            <p14:sldId id="331"/>
            <p14:sldId id="332"/>
            <p14:sldId id="333"/>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A5AC02A-34FE-4522-8043-B783D36FB5B7}" v="366" dt="2019-11-07T21:27:16.31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5" d="100"/>
          <a:sy n="85" d="100"/>
        </p:scale>
        <p:origin x="59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Master" Target="slideMasters/slideMaster26.xml"/><Relationship Id="rId21" Type="http://schemas.openxmlformats.org/officeDocument/2006/relationships/slideMaster" Target="slideMasters/slideMaster21.xml"/><Relationship Id="rId42" Type="http://schemas.openxmlformats.org/officeDocument/2006/relationships/slide" Target="slides/slide9.xml"/><Relationship Id="rId47" Type="http://schemas.openxmlformats.org/officeDocument/2006/relationships/slide" Target="slides/slide14.xml"/><Relationship Id="rId63" Type="http://schemas.openxmlformats.org/officeDocument/2006/relationships/slide" Target="slides/slide30.xml"/><Relationship Id="rId68" Type="http://schemas.openxmlformats.org/officeDocument/2006/relationships/slide" Target="slides/slide35.xml"/><Relationship Id="rId84" Type="http://schemas.openxmlformats.org/officeDocument/2006/relationships/slide" Target="slides/slide51.xml"/><Relationship Id="rId89" Type="http://schemas.openxmlformats.org/officeDocument/2006/relationships/slide" Target="slides/slide56.xml"/><Relationship Id="rId112" Type="http://schemas.openxmlformats.org/officeDocument/2006/relationships/viewProps" Target="viewProps.xml"/><Relationship Id="rId16" Type="http://schemas.openxmlformats.org/officeDocument/2006/relationships/slideMaster" Target="slideMasters/slideMaster16.xml"/><Relationship Id="rId107" Type="http://schemas.openxmlformats.org/officeDocument/2006/relationships/slide" Target="slides/slide74.xml"/><Relationship Id="rId11" Type="http://schemas.openxmlformats.org/officeDocument/2006/relationships/slideMaster" Target="slideMasters/slideMaster11.xml"/><Relationship Id="rId32" Type="http://schemas.openxmlformats.org/officeDocument/2006/relationships/slideMaster" Target="slideMasters/slideMaster32.xml"/><Relationship Id="rId37" Type="http://schemas.openxmlformats.org/officeDocument/2006/relationships/slide" Target="slides/slide4.xml"/><Relationship Id="rId53" Type="http://schemas.openxmlformats.org/officeDocument/2006/relationships/slide" Target="slides/slide20.xml"/><Relationship Id="rId58" Type="http://schemas.openxmlformats.org/officeDocument/2006/relationships/slide" Target="slides/slide25.xml"/><Relationship Id="rId74" Type="http://schemas.openxmlformats.org/officeDocument/2006/relationships/slide" Target="slides/slide41.xml"/><Relationship Id="rId79" Type="http://schemas.openxmlformats.org/officeDocument/2006/relationships/slide" Target="slides/slide46.xml"/><Relationship Id="rId102" Type="http://schemas.openxmlformats.org/officeDocument/2006/relationships/slide" Target="slides/slide69.xml"/><Relationship Id="rId5" Type="http://schemas.openxmlformats.org/officeDocument/2006/relationships/slideMaster" Target="slideMasters/slideMaster5.xml"/><Relationship Id="rId90" Type="http://schemas.openxmlformats.org/officeDocument/2006/relationships/slide" Target="slides/slide57.xml"/><Relationship Id="rId95" Type="http://schemas.openxmlformats.org/officeDocument/2006/relationships/slide" Target="slides/slide62.xml"/><Relationship Id="rId22" Type="http://schemas.openxmlformats.org/officeDocument/2006/relationships/slideMaster" Target="slideMasters/slideMaster22.xml"/><Relationship Id="rId27" Type="http://schemas.openxmlformats.org/officeDocument/2006/relationships/slideMaster" Target="slideMasters/slideMaster27.xml"/><Relationship Id="rId43" Type="http://schemas.openxmlformats.org/officeDocument/2006/relationships/slide" Target="slides/slide10.xml"/><Relationship Id="rId48" Type="http://schemas.openxmlformats.org/officeDocument/2006/relationships/slide" Target="slides/slide15.xml"/><Relationship Id="rId64" Type="http://schemas.openxmlformats.org/officeDocument/2006/relationships/slide" Target="slides/slide31.xml"/><Relationship Id="rId69" Type="http://schemas.openxmlformats.org/officeDocument/2006/relationships/slide" Target="slides/slide36.xml"/><Relationship Id="rId113" Type="http://schemas.openxmlformats.org/officeDocument/2006/relationships/theme" Target="theme/theme1.xml"/><Relationship Id="rId80" Type="http://schemas.openxmlformats.org/officeDocument/2006/relationships/slide" Target="slides/slide47.xml"/><Relationship Id="rId85" Type="http://schemas.openxmlformats.org/officeDocument/2006/relationships/slide" Target="slides/slide52.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33" Type="http://schemas.openxmlformats.org/officeDocument/2006/relationships/slideMaster" Target="slideMasters/slideMaster33.xml"/><Relationship Id="rId38" Type="http://schemas.openxmlformats.org/officeDocument/2006/relationships/slide" Target="slides/slide5.xml"/><Relationship Id="rId59" Type="http://schemas.openxmlformats.org/officeDocument/2006/relationships/slide" Target="slides/slide26.xml"/><Relationship Id="rId103" Type="http://schemas.openxmlformats.org/officeDocument/2006/relationships/slide" Target="slides/slide70.xml"/><Relationship Id="rId108" Type="http://schemas.openxmlformats.org/officeDocument/2006/relationships/slide" Target="slides/slide75.xml"/><Relationship Id="rId54" Type="http://schemas.openxmlformats.org/officeDocument/2006/relationships/slide" Target="slides/slide21.xml"/><Relationship Id="rId70" Type="http://schemas.openxmlformats.org/officeDocument/2006/relationships/slide" Target="slides/slide37.xml"/><Relationship Id="rId75" Type="http://schemas.openxmlformats.org/officeDocument/2006/relationships/slide" Target="slides/slide42.xml"/><Relationship Id="rId91" Type="http://schemas.openxmlformats.org/officeDocument/2006/relationships/slide" Target="slides/slide58.xml"/><Relationship Id="rId96" Type="http://schemas.openxmlformats.org/officeDocument/2006/relationships/slide" Target="slides/slide63.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Master" Target="slideMasters/slideMaster15.xml"/><Relationship Id="rId23" Type="http://schemas.openxmlformats.org/officeDocument/2006/relationships/slideMaster" Target="slideMasters/slideMaster23.xml"/><Relationship Id="rId28" Type="http://schemas.openxmlformats.org/officeDocument/2006/relationships/slideMaster" Target="slideMasters/slideMaster28.xml"/><Relationship Id="rId36" Type="http://schemas.openxmlformats.org/officeDocument/2006/relationships/slide" Target="slides/slide3.xml"/><Relationship Id="rId49" Type="http://schemas.openxmlformats.org/officeDocument/2006/relationships/slide" Target="slides/slide16.xml"/><Relationship Id="rId57" Type="http://schemas.openxmlformats.org/officeDocument/2006/relationships/slide" Target="slides/slide24.xml"/><Relationship Id="rId106" Type="http://schemas.openxmlformats.org/officeDocument/2006/relationships/slide" Target="slides/slide73.xml"/><Relationship Id="rId114" Type="http://schemas.openxmlformats.org/officeDocument/2006/relationships/tableStyles" Target="tableStyles.xml"/><Relationship Id="rId10" Type="http://schemas.openxmlformats.org/officeDocument/2006/relationships/slideMaster" Target="slideMasters/slideMaster10.xml"/><Relationship Id="rId31" Type="http://schemas.openxmlformats.org/officeDocument/2006/relationships/slideMaster" Target="slideMasters/slideMaster31.xml"/><Relationship Id="rId44" Type="http://schemas.openxmlformats.org/officeDocument/2006/relationships/slide" Target="slides/slide11.xml"/><Relationship Id="rId52" Type="http://schemas.openxmlformats.org/officeDocument/2006/relationships/slide" Target="slides/slide19.xml"/><Relationship Id="rId60" Type="http://schemas.openxmlformats.org/officeDocument/2006/relationships/slide" Target="slides/slide27.xml"/><Relationship Id="rId65" Type="http://schemas.openxmlformats.org/officeDocument/2006/relationships/slide" Target="slides/slide32.xml"/><Relationship Id="rId73" Type="http://schemas.openxmlformats.org/officeDocument/2006/relationships/slide" Target="slides/slide40.xml"/><Relationship Id="rId78" Type="http://schemas.openxmlformats.org/officeDocument/2006/relationships/slide" Target="slides/slide45.xml"/><Relationship Id="rId81" Type="http://schemas.openxmlformats.org/officeDocument/2006/relationships/slide" Target="slides/slide48.xml"/><Relationship Id="rId86" Type="http://schemas.openxmlformats.org/officeDocument/2006/relationships/slide" Target="slides/slide53.xml"/><Relationship Id="rId94" Type="http://schemas.openxmlformats.org/officeDocument/2006/relationships/slide" Target="slides/slide61.xml"/><Relationship Id="rId99" Type="http://schemas.openxmlformats.org/officeDocument/2006/relationships/slide" Target="slides/slide66.xml"/><Relationship Id="rId101" Type="http://schemas.openxmlformats.org/officeDocument/2006/relationships/slide" Target="slides/slide68.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Master" Target="slideMasters/slideMaster13.xml"/><Relationship Id="rId18" Type="http://schemas.openxmlformats.org/officeDocument/2006/relationships/slideMaster" Target="slideMasters/slideMaster18.xml"/><Relationship Id="rId39" Type="http://schemas.openxmlformats.org/officeDocument/2006/relationships/slide" Target="slides/slide6.xml"/><Relationship Id="rId109" Type="http://schemas.openxmlformats.org/officeDocument/2006/relationships/slide" Target="slides/slide76.xml"/><Relationship Id="rId34" Type="http://schemas.openxmlformats.org/officeDocument/2006/relationships/slide" Target="slides/slide1.xml"/><Relationship Id="rId50" Type="http://schemas.openxmlformats.org/officeDocument/2006/relationships/slide" Target="slides/slide17.xml"/><Relationship Id="rId55" Type="http://schemas.openxmlformats.org/officeDocument/2006/relationships/slide" Target="slides/slide22.xml"/><Relationship Id="rId76" Type="http://schemas.openxmlformats.org/officeDocument/2006/relationships/slide" Target="slides/slide43.xml"/><Relationship Id="rId97" Type="http://schemas.openxmlformats.org/officeDocument/2006/relationships/slide" Target="slides/slide64.xml"/><Relationship Id="rId104" Type="http://schemas.openxmlformats.org/officeDocument/2006/relationships/slide" Target="slides/slide71.xml"/><Relationship Id="rId7" Type="http://schemas.openxmlformats.org/officeDocument/2006/relationships/slideMaster" Target="slideMasters/slideMaster7.xml"/><Relationship Id="rId71" Type="http://schemas.openxmlformats.org/officeDocument/2006/relationships/slide" Target="slides/slide38.xml"/><Relationship Id="rId92" Type="http://schemas.openxmlformats.org/officeDocument/2006/relationships/slide" Target="slides/slide59.xml"/><Relationship Id="rId2" Type="http://schemas.openxmlformats.org/officeDocument/2006/relationships/slideMaster" Target="slideMasters/slideMaster2.xml"/><Relationship Id="rId29" Type="http://schemas.openxmlformats.org/officeDocument/2006/relationships/slideMaster" Target="slideMasters/slideMaster29.xml"/><Relationship Id="rId24" Type="http://schemas.openxmlformats.org/officeDocument/2006/relationships/slideMaster" Target="slideMasters/slideMaster24.xml"/><Relationship Id="rId40" Type="http://schemas.openxmlformats.org/officeDocument/2006/relationships/slide" Target="slides/slide7.xml"/><Relationship Id="rId45" Type="http://schemas.openxmlformats.org/officeDocument/2006/relationships/slide" Target="slides/slide12.xml"/><Relationship Id="rId66" Type="http://schemas.openxmlformats.org/officeDocument/2006/relationships/slide" Target="slides/slide33.xml"/><Relationship Id="rId87" Type="http://schemas.openxmlformats.org/officeDocument/2006/relationships/slide" Target="slides/slide54.xml"/><Relationship Id="rId110" Type="http://schemas.openxmlformats.org/officeDocument/2006/relationships/slide" Target="slides/slide77.xml"/><Relationship Id="rId115" Type="http://schemas.microsoft.com/office/2015/10/relationships/revisionInfo" Target="revisionInfo.xml"/><Relationship Id="rId61" Type="http://schemas.openxmlformats.org/officeDocument/2006/relationships/slide" Target="slides/slide28.xml"/><Relationship Id="rId82" Type="http://schemas.openxmlformats.org/officeDocument/2006/relationships/slide" Target="slides/slide49.xml"/><Relationship Id="rId19" Type="http://schemas.openxmlformats.org/officeDocument/2006/relationships/slideMaster" Target="slideMasters/slideMaster19.xml"/><Relationship Id="rId14" Type="http://schemas.openxmlformats.org/officeDocument/2006/relationships/slideMaster" Target="slideMasters/slideMaster14.xml"/><Relationship Id="rId30" Type="http://schemas.openxmlformats.org/officeDocument/2006/relationships/slideMaster" Target="slideMasters/slideMaster30.xml"/><Relationship Id="rId35" Type="http://schemas.openxmlformats.org/officeDocument/2006/relationships/slide" Target="slides/slide2.xml"/><Relationship Id="rId56" Type="http://schemas.openxmlformats.org/officeDocument/2006/relationships/slide" Target="slides/slide23.xml"/><Relationship Id="rId77" Type="http://schemas.openxmlformats.org/officeDocument/2006/relationships/slide" Target="slides/slide44.xml"/><Relationship Id="rId100" Type="http://schemas.openxmlformats.org/officeDocument/2006/relationships/slide" Target="slides/slide67.xml"/><Relationship Id="rId105" Type="http://schemas.openxmlformats.org/officeDocument/2006/relationships/slide" Target="slides/slide72.xml"/><Relationship Id="rId8" Type="http://schemas.openxmlformats.org/officeDocument/2006/relationships/slideMaster" Target="slideMasters/slideMaster8.xml"/><Relationship Id="rId51" Type="http://schemas.openxmlformats.org/officeDocument/2006/relationships/slide" Target="slides/slide18.xml"/><Relationship Id="rId72" Type="http://schemas.openxmlformats.org/officeDocument/2006/relationships/slide" Target="slides/slide39.xml"/><Relationship Id="rId93" Type="http://schemas.openxmlformats.org/officeDocument/2006/relationships/slide" Target="slides/slide60.xml"/><Relationship Id="rId98" Type="http://schemas.openxmlformats.org/officeDocument/2006/relationships/slide" Target="slides/slide65.xml"/><Relationship Id="rId3" Type="http://schemas.openxmlformats.org/officeDocument/2006/relationships/slideMaster" Target="slideMasters/slideMaster3.xml"/><Relationship Id="rId25" Type="http://schemas.openxmlformats.org/officeDocument/2006/relationships/slideMaster" Target="slideMasters/slideMaster25.xml"/><Relationship Id="rId46" Type="http://schemas.openxmlformats.org/officeDocument/2006/relationships/slide" Target="slides/slide13.xml"/><Relationship Id="rId67" Type="http://schemas.openxmlformats.org/officeDocument/2006/relationships/slide" Target="slides/slide34.xml"/><Relationship Id="rId20" Type="http://schemas.openxmlformats.org/officeDocument/2006/relationships/slideMaster" Target="slideMasters/slideMaster20.xml"/><Relationship Id="rId41" Type="http://schemas.openxmlformats.org/officeDocument/2006/relationships/slide" Target="slides/slide8.xml"/><Relationship Id="rId62" Type="http://schemas.openxmlformats.org/officeDocument/2006/relationships/slide" Target="slides/slide29.xml"/><Relationship Id="rId83" Type="http://schemas.openxmlformats.org/officeDocument/2006/relationships/slide" Target="slides/slide50.xml"/><Relationship Id="rId88" Type="http://schemas.openxmlformats.org/officeDocument/2006/relationships/slide" Target="slides/slide55.xml"/><Relationship Id="rId111"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29.png"/></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image" Target="../media/image30.png"/></Relationships>
</file>

<file path=ppt/drawings/_rels/vmlDrawing12.v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wmf"/><Relationship Id="rId1" Type="http://schemas.openxmlformats.org/officeDocument/2006/relationships/image" Target="../media/image32.png"/><Relationship Id="rId4" Type="http://schemas.openxmlformats.org/officeDocument/2006/relationships/image" Target="../media/image35.png"/></Relationships>
</file>

<file path=ppt/drawings/_rels/vmlDrawing13.v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image" Target="../media/image36.png"/><Relationship Id="rId4" Type="http://schemas.openxmlformats.org/officeDocument/2006/relationships/image" Target="../media/image39.png"/></Relationships>
</file>

<file path=ppt/drawings/_rels/vmlDrawing14.v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image" Target="../media/image40.png"/><Relationship Id="rId4" Type="http://schemas.openxmlformats.org/officeDocument/2006/relationships/image" Target="../media/image43.png"/></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44.png"/></Relationships>
</file>

<file path=ppt/drawings/_rels/vmlDrawing16.vml.rels><?xml version="1.0" encoding="UTF-8" standalone="yes"?>
<Relationships xmlns="http://schemas.openxmlformats.org/package/2006/relationships"><Relationship Id="rId8" Type="http://schemas.openxmlformats.org/officeDocument/2006/relationships/image" Target="../media/image53.wmf"/><Relationship Id="rId3" Type="http://schemas.openxmlformats.org/officeDocument/2006/relationships/image" Target="../media/image48.wmf"/><Relationship Id="rId7" Type="http://schemas.openxmlformats.org/officeDocument/2006/relationships/image" Target="../media/image52.wmf"/><Relationship Id="rId12" Type="http://schemas.openxmlformats.org/officeDocument/2006/relationships/image" Target="../media/image57.wmf"/><Relationship Id="rId2" Type="http://schemas.openxmlformats.org/officeDocument/2006/relationships/image" Target="../media/image47.wmf"/><Relationship Id="rId1" Type="http://schemas.openxmlformats.org/officeDocument/2006/relationships/image" Target="../media/image46.wmf"/><Relationship Id="rId6" Type="http://schemas.openxmlformats.org/officeDocument/2006/relationships/image" Target="../media/image51.wmf"/><Relationship Id="rId11" Type="http://schemas.openxmlformats.org/officeDocument/2006/relationships/image" Target="../media/image56.wmf"/><Relationship Id="rId5" Type="http://schemas.openxmlformats.org/officeDocument/2006/relationships/image" Target="../media/image50.wmf"/><Relationship Id="rId10" Type="http://schemas.openxmlformats.org/officeDocument/2006/relationships/image" Target="../media/image55.wmf"/><Relationship Id="rId4" Type="http://schemas.openxmlformats.org/officeDocument/2006/relationships/image" Target="../media/image49.wmf"/><Relationship Id="rId9" Type="http://schemas.openxmlformats.org/officeDocument/2006/relationships/image" Target="../media/image54.wmf"/></Relationships>
</file>

<file path=ppt/drawings/_rels/vmlDrawing17.vml.rels><?xml version="1.0" encoding="UTF-8" standalone="yes"?>
<Relationships xmlns="http://schemas.openxmlformats.org/package/2006/relationships"><Relationship Id="rId3" Type="http://schemas.openxmlformats.org/officeDocument/2006/relationships/image" Target="../media/image58.wmf"/><Relationship Id="rId2" Type="http://schemas.openxmlformats.org/officeDocument/2006/relationships/image" Target="../media/image51.wmf"/><Relationship Id="rId1" Type="http://schemas.openxmlformats.org/officeDocument/2006/relationships/image" Target="../media/image50.wmf"/></Relationships>
</file>

<file path=ppt/drawings/_rels/vmlDrawing18.vml.rels><?xml version="1.0" encoding="UTF-8" standalone="yes"?>
<Relationships xmlns="http://schemas.openxmlformats.org/package/2006/relationships"><Relationship Id="rId3" Type="http://schemas.openxmlformats.org/officeDocument/2006/relationships/image" Target="../media/image61.wmf"/><Relationship Id="rId7" Type="http://schemas.openxmlformats.org/officeDocument/2006/relationships/image" Target="../media/image65.wmf"/><Relationship Id="rId2" Type="http://schemas.openxmlformats.org/officeDocument/2006/relationships/image" Target="../media/image60.wmf"/><Relationship Id="rId1" Type="http://schemas.openxmlformats.org/officeDocument/2006/relationships/image" Target="../media/image59.wmf"/><Relationship Id="rId6" Type="http://schemas.openxmlformats.org/officeDocument/2006/relationships/image" Target="../media/image64.wmf"/><Relationship Id="rId5" Type="http://schemas.openxmlformats.org/officeDocument/2006/relationships/image" Target="../media/image63.wmf"/><Relationship Id="rId4" Type="http://schemas.openxmlformats.org/officeDocument/2006/relationships/image" Target="../media/image62.w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66.png"/></Relationships>
</file>

<file path=ppt/drawings/_rels/vmlDrawing2.v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png"/><Relationship Id="rId5" Type="http://schemas.openxmlformats.org/officeDocument/2006/relationships/image" Target="../media/image9.png"/><Relationship Id="rId4" Type="http://schemas.openxmlformats.org/officeDocument/2006/relationships/image" Target="../media/image8.png"/></Relationships>
</file>

<file path=ppt/drawings/_rels/vmlDrawing20.vml.rels><?xml version="1.0" encoding="UTF-8" standalone="yes"?>
<Relationships xmlns="http://schemas.openxmlformats.org/package/2006/relationships"><Relationship Id="rId2" Type="http://schemas.openxmlformats.org/officeDocument/2006/relationships/image" Target="../media/image69.wmf"/><Relationship Id="rId1" Type="http://schemas.openxmlformats.org/officeDocument/2006/relationships/image" Target="../media/image68.wmf"/></Relationships>
</file>

<file path=ppt/drawings/_rels/vmlDrawing21.vml.rels><?xml version="1.0" encoding="UTF-8" standalone="yes"?>
<Relationships xmlns="http://schemas.openxmlformats.org/package/2006/relationships"><Relationship Id="rId2" Type="http://schemas.openxmlformats.org/officeDocument/2006/relationships/image" Target="../media/image71.wmf"/><Relationship Id="rId1" Type="http://schemas.openxmlformats.org/officeDocument/2006/relationships/image" Target="../media/image70.w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70.w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70.w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70.w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72.png"/></Relationships>
</file>

<file path=ppt/drawings/_rels/vmlDrawing26.v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image" Target="../media/image73.png"/></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76.png"/></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2.wmf"/><Relationship Id="rId2" Type="http://schemas.openxmlformats.org/officeDocument/2006/relationships/image" Target="../media/image11.png"/><Relationship Id="rId1" Type="http://schemas.openxmlformats.org/officeDocument/2006/relationships/image" Target="../media/image10.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3.png"/></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5.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image" Target="../media/image17.png"/></Relationships>
</file>

<file path=ppt/drawings/_rels/vmlDrawing7.v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0.png"/><Relationship Id="rId1" Type="http://schemas.openxmlformats.org/officeDocument/2006/relationships/image" Target="../media/image19.png"/><Relationship Id="rId5" Type="http://schemas.openxmlformats.org/officeDocument/2006/relationships/image" Target="../media/image21.png"/><Relationship Id="rId4" Type="http://schemas.openxmlformats.org/officeDocument/2006/relationships/image" Target="../media/image18.png"/></Relationships>
</file>

<file path=ppt/drawings/_rels/vmlDrawing8.v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image" Target="../media/image25.png"/></Relationships>
</file>

<file path=ppt/drawings/_rels/vmlDrawing9.vml.rels><?xml version="1.0" encoding="UTF-8" standalone="yes"?>
<Relationships xmlns="http://schemas.openxmlformats.org/package/2006/relationships"><Relationship Id="rId1" Type="http://schemas.openxmlformats.org/officeDocument/2006/relationships/image" Target="../media/image28.png"/></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03AA5-EC2B-4434-BE53-9DFE31345D2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9DB6786E-8450-43F0-9996-F6A6535DB57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E1867CEF-A6A5-43C5-8E01-2A832BF790F9}"/>
              </a:ext>
            </a:extLst>
          </p:cNvPr>
          <p:cNvSpPr>
            <a:spLocks noGrp="1"/>
          </p:cNvSpPr>
          <p:nvPr>
            <p:ph type="dt" sz="half" idx="10"/>
          </p:nvPr>
        </p:nvSpPr>
        <p:spPr/>
        <p:txBody>
          <a:bodyPr/>
          <a:lstStyle/>
          <a:p>
            <a:fld id="{51C69EC3-DFC3-42D8-A32B-FE80BE1146B2}" type="datetimeFigureOut">
              <a:rPr lang="en-GB" smtClean="0"/>
              <a:t>07/11/2019</a:t>
            </a:fld>
            <a:endParaRPr lang="en-GB"/>
          </a:p>
        </p:txBody>
      </p:sp>
      <p:sp>
        <p:nvSpPr>
          <p:cNvPr id="5" name="Footer Placeholder 4">
            <a:extLst>
              <a:ext uri="{FF2B5EF4-FFF2-40B4-BE49-F238E27FC236}">
                <a16:creationId xmlns:a16="http://schemas.microsoft.com/office/drawing/2014/main" id="{7429B201-C924-401E-A9F3-EC5C1130E9C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54C54218-E140-4DF3-9472-4579A2A996B3}"/>
              </a:ext>
            </a:extLst>
          </p:cNvPr>
          <p:cNvSpPr>
            <a:spLocks noGrp="1"/>
          </p:cNvSpPr>
          <p:nvPr>
            <p:ph type="sldNum" sz="quarter" idx="12"/>
          </p:nvPr>
        </p:nvSpPr>
        <p:spPr/>
        <p:txBody>
          <a:bodyPr/>
          <a:lstStyle/>
          <a:p>
            <a:fld id="{84F9DE69-88EA-4E1B-B7F0-30173CFC3782}" type="slidenum">
              <a:rPr lang="en-GB" smtClean="0"/>
              <a:t>‹#›</a:t>
            </a:fld>
            <a:endParaRPr lang="en-GB"/>
          </a:p>
        </p:txBody>
      </p:sp>
    </p:spTree>
    <p:extLst>
      <p:ext uri="{BB962C8B-B14F-4D97-AF65-F5344CB8AC3E}">
        <p14:creationId xmlns:p14="http://schemas.microsoft.com/office/powerpoint/2010/main" val="20908385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929A6F-D812-4BF9-89E7-0C757A39A694}"/>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B0FAE852-95F6-4CD1-89E2-DF0214AA7EF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DA04E10-114B-473C-A928-80DC8700B509}"/>
              </a:ext>
            </a:extLst>
          </p:cNvPr>
          <p:cNvSpPr>
            <a:spLocks noGrp="1"/>
          </p:cNvSpPr>
          <p:nvPr>
            <p:ph type="dt" sz="half" idx="10"/>
          </p:nvPr>
        </p:nvSpPr>
        <p:spPr/>
        <p:txBody>
          <a:bodyPr/>
          <a:lstStyle/>
          <a:p>
            <a:fld id="{51C69EC3-DFC3-42D8-A32B-FE80BE1146B2}" type="datetimeFigureOut">
              <a:rPr lang="en-GB" smtClean="0"/>
              <a:t>07/11/2019</a:t>
            </a:fld>
            <a:endParaRPr lang="en-GB"/>
          </a:p>
        </p:txBody>
      </p:sp>
      <p:sp>
        <p:nvSpPr>
          <p:cNvPr id="5" name="Footer Placeholder 4">
            <a:extLst>
              <a:ext uri="{FF2B5EF4-FFF2-40B4-BE49-F238E27FC236}">
                <a16:creationId xmlns:a16="http://schemas.microsoft.com/office/drawing/2014/main" id="{1FA6056E-FB8B-4C34-958E-837699E813A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D766E4E-B547-495B-B3DD-541ABDE425D4}"/>
              </a:ext>
            </a:extLst>
          </p:cNvPr>
          <p:cNvSpPr>
            <a:spLocks noGrp="1"/>
          </p:cNvSpPr>
          <p:nvPr>
            <p:ph type="sldNum" sz="quarter" idx="12"/>
          </p:nvPr>
        </p:nvSpPr>
        <p:spPr/>
        <p:txBody>
          <a:bodyPr/>
          <a:lstStyle/>
          <a:p>
            <a:fld id="{84F9DE69-88EA-4E1B-B7F0-30173CFC3782}" type="slidenum">
              <a:rPr lang="en-GB" smtClean="0"/>
              <a:t>‹#›</a:t>
            </a:fld>
            <a:endParaRPr lang="en-GB"/>
          </a:p>
        </p:txBody>
      </p:sp>
    </p:spTree>
    <p:extLst>
      <p:ext uri="{BB962C8B-B14F-4D97-AF65-F5344CB8AC3E}">
        <p14:creationId xmlns:p14="http://schemas.microsoft.com/office/powerpoint/2010/main" val="36362368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F116A5D-A7AB-4FD1-855A-4CC92A1C4CD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E4CA88DD-D29E-4C58-A004-EDF048F18F0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5D58060-39D3-4A86-B41A-4806AF90D227}"/>
              </a:ext>
            </a:extLst>
          </p:cNvPr>
          <p:cNvSpPr>
            <a:spLocks noGrp="1"/>
          </p:cNvSpPr>
          <p:nvPr>
            <p:ph type="dt" sz="half" idx="10"/>
          </p:nvPr>
        </p:nvSpPr>
        <p:spPr/>
        <p:txBody>
          <a:bodyPr/>
          <a:lstStyle/>
          <a:p>
            <a:fld id="{51C69EC3-DFC3-42D8-A32B-FE80BE1146B2}" type="datetimeFigureOut">
              <a:rPr lang="en-GB" smtClean="0"/>
              <a:t>07/11/2019</a:t>
            </a:fld>
            <a:endParaRPr lang="en-GB"/>
          </a:p>
        </p:txBody>
      </p:sp>
      <p:sp>
        <p:nvSpPr>
          <p:cNvPr id="5" name="Footer Placeholder 4">
            <a:extLst>
              <a:ext uri="{FF2B5EF4-FFF2-40B4-BE49-F238E27FC236}">
                <a16:creationId xmlns:a16="http://schemas.microsoft.com/office/drawing/2014/main" id="{B91885DB-E192-4865-A018-ED4357DA008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7C87B760-D0C4-45B8-91ED-4C8C06A62083}"/>
              </a:ext>
            </a:extLst>
          </p:cNvPr>
          <p:cNvSpPr>
            <a:spLocks noGrp="1"/>
          </p:cNvSpPr>
          <p:nvPr>
            <p:ph type="sldNum" sz="quarter" idx="12"/>
          </p:nvPr>
        </p:nvSpPr>
        <p:spPr/>
        <p:txBody>
          <a:bodyPr/>
          <a:lstStyle/>
          <a:p>
            <a:fld id="{84F9DE69-88EA-4E1B-B7F0-30173CFC3782}" type="slidenum">
              <a:rPr lang="en-GB" smtClean="0"/>
              <a:t>‹#›</a:t>
            </a:fld>
            <a:endParaRPr lang="en-GB"/>
          </a:p>
        </p:txBody>
      </p:sp>
    </p:spTree>
    <p:extLst>
      <p:ext uri="{BB962C8B-B14F-4D97-AF65-F5344CB8AC3E}">
        <p14:creationId xmlns:p14="http://schemas.microsoft.com/office/powerpoint/2010/main" val="247864438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Cím és tartalom">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u-HU"/>
              <a:t>Mintacím szerkesztése</a:t>
            </a:r>
            <a:endParaRPr lang="en-US" dirty="0"/>
          </a:p>
        </p:txBody>
      </p:sp>
      <p:sp>
        <p:nvSpPr>
          <p:cNvPr id="3" name="Content Placeholder 2"/>
          <p:cNvSpPr>
            <a:spLocks noGrp="1"/>
          </p:cNvSpPr>
          <p:nvPr>
            <p:ph idx="1"/>
          </p:nvPr>
        </p:nvSpPr>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endParaRPr lang="en-US" dirty="0"/>
          </a:p>
        </p:txBody>
      </p:sp>
      <p:sp>
        <p:nvSpPr>
          <p:cNvPr id="4" name="Date Placeholder 3"/>
          <p:cNvSpPr>
            <a:spLocks noGrp="1"/>
          </p:cNvSpPr>
          <p:nvPr>
            <p:ph type="dt" sz="half" idx="10"/>
          </p:nvPr>
        </p:nvSpPr>
        <p:spPr/>
        <p:txBody>
          <a:bodyPr/>
          <a:lstStyle/>
          <a:p>
            <a:fld id="{B9C7AFDB-FBBF-4635-A4DA-0742782F374E}" type="datetimeFigureOut">
              <a:rPr lang="hu-HU" smtClean="0"/>
              <a:t>2019. 11. 07.</a:t>
            </a:fld>
            <a:endParaRPr lang="hu-HU"/>
          </a:p>
        </p:txBody>
      </p:sp>
      <p:sp>
        <p:nvSpPr>
          <p:cNvPr id="5" name="Footer Placeholder 4"/>
          <p:cNvSpPr>
            <a:spLocks noGrp="1"/>
          </p:cNvSpPr>
          <p:nvPr>
            <p:ph type="ftr" sz="quarter" idx="11"/>
          </p:nvPr>
        </p:nvSpPr>
        <p:spPr/>
        <p:txBody>
          <a:bodyPr/>
          <a:lstStyle/>
          <a:p>
            <a:endParaRPr lang="hu-HU"/>
          </a:p>
        </p:txBody>
      </p:sp>
      <p:sp>
        <p:nvSpPr>
          <p:cNvPr id="6" name="Slide Number Placeholder 5"/>
          <p:cNvSpPr>
            <a:spLocks noGrp="1"/>
          </p:cNvSpPr>
          <p:nvPr>
            <p:ph type="sldNum" sz="quarter" idx="12"/>
          </p:nvPr>
        </p:nvSpPr>
        <p:spPr/>
        <p:txBody>
          <a:bodyPr/>
          <a:lstStyle/>
          <a:p>
            <a:fld id="{9733FA31-8780-4C1D-AA90-0E12BF9DFE68}" type="slidenum">
              <a:rPr lang="hu-HU" smtClean="0"/>
              <a:t>‹#›</a:t>
            </a:fld>
            <a:endParaRPr lang="hu-HU"/>
          </a:p>
        </p:txBody>
      </p:sp>
    </p:spTree>
    <p:extLst>
      <p:ext uri="{BB962C8B-B14F-4D97-AF65-F5344CB8AC3E}">
        <p14:creationId xmlns:p14="http://schemas.microsoft.com/office/powerpoint/2010/main" val="406380726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Szakaszfejléc">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hu-HU"/>
              <a:t>Mintacím szerkesztése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hu-HU"/>
              <a:t>Mintaszöveg szerkesztése</a:t>
            </a:r>
          </a:p>
        </p:txBody>
      </p:sp>
      <p:sp>
        <p:nvSpPr>
          <p:cNvPr id="4" name="Date Placeholder 3"/>
          <p:cNvSpPr>
            <a:spLocks noGrp="1"/>
          </p:cNvSpPr>
          <p:nvPr>
            <p:ph type="dt" sz="half" idx="10"/>
          </p:nvPr>
        </p:nvSpPr>
        <p:spPr/>
        <p:txBody>
          <a:bodyPr/>
          <a:lstStyle/>
          <a:p>
            <a:fld id="{B9C7AFDB-FBBF-4635-A4DA-0742782F374E}" type="datetimeFigureOut">
              <a:rPr lang="hu-HU" smtClean="0"/>
              <a:t>2019. 11. 07.</a:t>
            </a:fld>
            <a:endParaRPr lang="hu-HU"/>
          </a:p>
        </p:txBody>
      </p:sp>
      <p:sp>
        <p:nvSpPr>
          <p:cNvPr id="5" name="Footer Placeholder 4"/>
          <p:cNvSpPr>
            <a:spLocks noGrp="1"/>
          </p:cNvSpPr>
          <p:nvPr>
            <p:ph type="ftr" sz="quarter" idx="11"/>
          </p:nvPr>
        </p:nvSpPr>
        <p:spPr/>
        <p:txBody>
          <a:bodyPr/>
          <a:lstStyle/>
          <a:p>
            <a:endParaRPr lang="hu-HU"/>
          </a:p>
        </p:txBody>
      </p:sp>
      <p:sp>
        <p:nvSpPr>
          <p:cNvPr id="6" name="Slide Number Placeholder 5"/>
          <p:cNvSpPr>
            <a:spLocks noGrp="1"/>
          </p:cNvSpPr>
          <p:nvPr>
            <p:ph type="sldNum" sz="quarter" idx="12"/>
          </p:nvPr>
        </p:nvSpPr>
        <p:spPr/>
        <p:txBody>
          <a:bodyPr/>
          <a:lstStyle/>
          <a:p>
            <a:fld id="{9733FA31-8780-4C1D-AA90-0E12BF9DFE68}" type="slidenum">
              <a:rPr lang="hu-HU" smtClean="0"/>
              <a:t>‹#›</a:t>
            </a:fld>
            <a:endParaRPr lang="hu-HU"/>
          </a:p>
        </p:txBody>
      </p:sp>
    </p:spTree>
    <p:extLst>
      <p:ext uri="{BB962C8B-B14F-4D97-AF65-F5344CB8AC3E}">
        <p14:creationId xmlns:p14="http://schemas.microsoft.com/office/powerpoint/2010/main" val="32990558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p>
        </p:txBody>
      </p:sp>
      <p:sp>
        <p:nvSpPr>
          <p:cNvPr id="3" name="Rectangle 4">
            <a:extLst>
              <a:ext uri="{FF2B5EF4-FFF2-40B4-BE49-F238E27FC236}">
                <a16:creationId xmlns:a16="http://schemas.microsoft.com/office/drawing/2014/main" id="{06BCD779-0D9F-46F1-933E-983F193D0145}"/>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a:extLst>
              <a:ext uri="{FF2B5EF4-FFF2-40B4-BE49-F238E27FC236}">
                <a16:creationId xmlns:a16="http://schemas.microsoft.com/office/drawing/2014/main" id="{8870CD60-7B8E-4592-BCA3-1B1B747F5DB9}"/>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a:extLst>
              <a:ext uri="{FF2B5EF4-FFF2-40B4-BE49-F238E27FC236}">
                <a16:creationId xmlns:a16="http://schemas.microsoft.com/office/drawing/2014/main" id="{F39DCBDC-9C8C-4C41-9151-D0EAC911F097}"/>
              </a:ext>
            </a:extLst>
          </p:cNvPr>
          <p:cNvSpPr>
            <a:spLocks noGrp="1" noChangeArrowheads="1"/>
          </p:cNvSpPr>
          <p:nvPr>
            <p:ph type="sldNum" sz="quarter" idx="12"/>
          </p:nvPr>
        </p:nvSpPr>
        <p:spPr>
          <a:ln/>
        </p:spPr>
        <p:txBody>
          <a:bodyPr/>
          <a:lstStyle>
            <a:lvl1pPr>
              <a:defRPr/>
            </a:lvl1pPr>
          </a:lstStyle>
          <a:p>
            <a:pPr>
              <a:defRPr/>
            </a:pPr>
            <a:fld id="{A0504C7A-158E-4124-ABC4-C7CCEF49FD75}" type="slidenum">
              <a:rPr lang="en-US" altLang="zh-CN"/>
              <a:pPr>
                <a:defRPr/>
              </a:pPr>
              <a:t>‹#›</a:t>
            </a:fld>
            <a:endParaRPr lang="en-US" altLang="zh-CN"/>
          </a:p>
        </p:txBody>
      </p:sp>
    </p:spTree>
    <p:extLst>
      <p:ext uri="{BB962C8B-B14F-4D97-AF65-F5344CB8AC3E}">
        <p14:creationId xmlns:p14="http://schemas.microsoft.com/office/powerpoint/2010/main" val="429733615"/>
      </p:ext>
    </p:extLst>
  </p:cSld>
  <p:clrMapOvr>
    <a:masterClrMapping/>
  </p:clrMapOvr>
  <p:transition spd="med">
    <p:random/>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p>
        </p:txBody>
      </p:sp>
      <p:sp>
        <p:nvSpPr>
          <p:cNvPr id="3" name="Rectangle 4">
            <a:extLst>
              <a:ext uri="{FF2B5EF4-FFF2-40B4-BE49-F238E27FC236}">
                <a16:creationId xmlns:a16="http://schemas.microsoft.com/office/drawing/2014/main" id="{06BCD779-0D9F-46F1-933E-983F193D0145}"/>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a:extLst>
              <a:ext uri="{FF2B5EF4-FFF2-40B4-BE49-F238E27FC236}">
                <a16:creationId xmlns:a16="http://schemas.microsoft.com/office/drawing/2014/main" id="{8870CD60-7B8E-4592-BCA3-1B1B747F5DB9}"/>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a:extLst>
              <a:ext uri="{FF2B5EF4-FFF2-40B4-BE49-F238E27FC236}">
                <a16:creationId xmlns:a16="http://schemas.microsoft.com/office/drawing/2014/main" id="{F39DCBDC-9C8C-4C41-9151-D0EAC911F097}"/>
              </a:ext>
            </a:extLst>
          </p:cNvPr>
          <p:cNvSpPr>
            <a:spLocks noGrp="1" noChangeArrowheads="1"/>
          </p:cNvSpPr>
          <p:nvPr>
            <p:ph type="sldNum" sz="quarter" idx="12"/>
          </p:nvPr>
        </p:nvSpPr>
        <p:spPr>
          <a:ln/>
        </p:spPr>
        <p:txBody>
          <a:bodyPr/>
          <a:lstStyle>
            <a:lvl1pPr>
              <a:defRPr/>
            </a:lvl1pPr>
          </a:lstStyle>
          <a:p>
            <a:pPr>
              <a:defRPr/>
            </a:pPr>
            <a:fld id="{A0504C7A-158E-4124-ABC4-C7CCEF49FD75}" type="slidenum">
              <a:rPr lang="en-US" altLang="zh-CN"/>
              <a:pPr>
                <a:defRPr/>
              </a:pPr>
              <a:t>‹#›</a:t>
            </a:fld>
            <a:endParaRPr lang="en-US" altLang="zh-CN"/>
          </a:p>
        </p:txBody>
      </p:sp>
    </p:spTree>
    <p:extLst>
      <p:ext uri="{BB962C8B-B14F-4D97-AF65-F5344CB8AC3E}">
        <p14:creationId xmlns:p14="http://schemas.microsoft.com/office/powerpoint/2010/main" val="429733615"/>
      </p:ext>
    </p:extLst>
  </p:cSld>
  <p:clrMapOvr>
    <a:masterClrMapping/>
  </p:clrMapOvr>
  <p:transition spd="med">
    <p:random/>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p>
        </p:txBody>
      </p:sp>
      <p:sp>
        <p:nvSpPr>
          <p:cNvPr id="3" name="Rectangle 4">
            <a:extLst>
              <a:ext uri="{FF2B5EF4-FFF2-40B4-BE49-F238E27FC236}">
                <a16:creationId xmlns:a16="http://schemas.microsoft.com/office/drawing/2014/main" id="{06BCD779-0D9F-46F1-933E-983F193D0145}"/>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a:extLst>
              <a:ext uri="{FF2B5EF4-FFF2-40B4-BE49-F238E27FC236}">
                <a16:creationId xmlns:a16="http://schemas.microsoft.com/office/drawing/2014/main" id="{8870CD60-7B8E-4592-BCA3-1B1B747F5DB9}"/>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a:extLst>
              <a:ext uri="{FF2B5EF4-FFF2-40B4-BE49-F238E27FC236}">
                <a16:creationId xmlns:a16="http://schemas.microsoft.com/office/drawing/2014/main" id="{F39DCBDC-9C8C-4C41-9151-D0EAC911F097}"/>
              </a:ext>
            </a:extLst>
          </p:cNvPr>
          <p:cNvSpPr>
            <a:spLocks noGrp="1" noChangeArrowheads="1"/>
          </p:cNvSpPr>
          <p:nvPr>
            <p:ph type="sldNum" sz="quarter" idx="12"/>
          </p:nvPr>
        </p:nvSpPr>
        <p:spPr>
          <a:ln/>
        </p:spPr>
        <p:txBody>
          <a:bodyPr/>
          <a:lstStyle>
            <a:lvl1pPr>
              <a:defRPr/>
            </a:lvl1pPr>
          </a:lstStyle>
          <a:p>
            <a:pPr>
              <a:defRPr/>
            </a:pPr>
            <a:fld id="{A0504C7A-158E-4124-ABC4-C7CCEF49FD75}" type="slidenum">
              <a:rPr lang="en-US" altLang="zh-CN"/>
              <a:pPr>
                <a:defRPr/>
              </a:pPr>
              <a:t>‹#›</a:t>
            </a:fld>
            <a:endParaRPr lang="en-US" altLang="zh-CN"/>
          </a:p>
        </p:txBody>
      </p:sp>
    </p:spTree>
    <p:extLst>
      <p:ext uri="{BB962C8B-B14F-4D97-AF65-F5344CB8AC3E}">
        <p14:creationId xmlns:p14="http://schemas.microsoft.com/office/powerpoint/2010/main" val="429733615"/>
      </p:ext>
    </p:extLst>
  </p:cSld>
  <p:clrMapOvr>
    <a:masterClrMapping/>
  </p:clrMapOvr>
  <p:transition spd="med">
    <p:random/>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p>
        </p:txBody>
      </p:sp>
      <p:sp>
        <p:nvSpPr>
          <p:cNvPr id="3" name="Rectangle 4">
            <a:extLst>
              <a:ext uri="{FF2B5EF4-FFF2-40B4-BE49-F238E27FC236}">
                <a16:creationId xmlns:a16="http://schemas.microsoft.com/office/drawing/2014/main" id="{06BCD779-0D9F-46F1-933E-983F193D0145}"/>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a:extLst>
              <a:ext uri="{FF2B5EF4-FFF2-40B4-BE49-F238E27FC236}">
                <a16:creationId xmlns:a16="http://schemas.microsoft.com/office/drawing/2014/main" id="{8870CD60-7B8E-4592-BCA3-1B1B747F5DB9}"/>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a:extLst>
              <a:ext uri="{FF2B5EF4-FFF2-40B4-BE49-F238E27FC236}">
                <a16:creationId xmlns:a16="http://schemas.microsoft.com/office/drawing/2014/main" id="{F39DCBDC-9C8C-4C41-9151-D0EAC911F097}"/>
              </a:ext>
            </a:extLst>
          </p:cNvPr>
          <p:cNvSpPr>
            <a:spLocks noGrp="1" noChangeArrowheads="1"/>
          </p:cNvSpPr>
          <p:nvPr>
            <p:ph type="sldNum" sz="quarter" idx="12"/>
          </p:nvPr>
        </p:nvSpPr>
        <p:spPr>
          <a:ln/>
        </p:spPr>
        <p:txBody>
          <a:bodyPr/>
          <a:lstStyle>
            <a:lvl1pPr>
              <a:defRPr/>
            </a:lvl1pPr>
          </a:lstStyle>
          <a:p>
            <a:pPr>
              <a:defRPr/>
            </a:pPr>
            <a:fld id="{A0504C7A-158E-4124-ABC4-C7CCEF49FD75}" type="slidenum">
              <a:rPr lang="en-US" altLang="zh-CN"/>
              <a:pPr>
                <a:defRPr/>
              </a:pPr>
              <a:t>‹#›</a:t>
            </a:fld>
            <a:endParaRPr lang="en-US" altLang="zh-CN"/>
          </a:p>
        </p:txBody>
      </p:sp>
    </p:spTree>
    <p:extLst>
      <p:ext uri="{BB962C8B-B14F-4D97-AF65-F5344CB8AC3E}">
        <p14:creationId xmlns:p14="http://schemas.microsoft.com/office/powerpoint/2010/main" val="429733615"/>
      </p:ext>
    </p:extLst>
  </p:cSld>
  <p:clrMapOvr>
    <a:masterClrMapping/>
  </p:clrMapOvr>
  <p:transition spd="med">
    <p:random/>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p>
        </p:txBody>
      </p:sp>
      <p:sp>
        <p:nvSpPr>
          <p:cNvPr id="3" name="Rectangle 4">
            <a:extLst>
              <a:ext uri="{FF2B5EF4-FFF2-40B4-BE49-F238E27FC236}">
                <a16:creationId xmlns:a16="http://schemas.microsoft.com/office/drawing/2014/main" id="{06BCD779-0D9F-46F1-933E-983F193D0145}"/>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a:extLst>
              <a:ext uri="{FF2B5EF4-FFF2-40B4-BE49-F238E27FC236}">
                <a16:creationId xmlns:a16="http://schemas.microsoft.com/office/drawing/2014/main" id="{8870CD60-7B8E-4592-BCA3-1B1B747F5DB9}"/>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a:extLst>
              <a:ext uri="{FF2B5EF4-FFF2-40B4-BE49-F238E27FC236}">
                <a16:creationId xmlns:a16="http://schemas.microsoft.com/office/drawing/2014/main" id="{F39DCBDC-9C8C-4C41-9151-D0EAC911F097}"/>
              </a:ext>
            </a:extLst>
          </p:cNvPr>
          <p:cNvSpPr>
            <a:spLocks noGrp="1" noChangeArrowheads="1"/>
          </p:cNvSpPr>
          <p:nvPr>
            <p:ph type="sldNum" sz="quarter" idx="12"/>
          </p:nvPr>
        </p:nvSpPr>
        <p:spPr>
          <a:ln/>
        </p:spPr>
        <p:txBody>
          <a:bodyPr/>
          <a:lstStyle>
            <a:lvl1pPr>
              <a:defRPr/>
            </a:lvl1pPr>
          </a:lstStyle>
          <a:p>
            <a:pPr>
              <a:defRPr/>
            </a:pPr>
            <a:fld id="{A0504C7A-158E-4124-ABC4-C7CCEF49FD75}" type="slidenum">
              <a:rPr lang="en-US" altLang="zh-CN"/>
              <a:pPr>
                <a:defRPr/>
              </a:pPr>
              <a:t>‹#›</a:t>
            </a:fld>
            <a:endParaRPr lang="en-US" altLang="zh-CN"/>
          </a:p>
        </p:txBody>
      </p:sp>
    </p:spTree>
    <p:extLst>
      <p:ext uri="{BB962C8B-B14F-4D97-AF65-F5344CB8AC3E}">
        <p14:creationId xmlns:p14="http://schemas.microsoft.com/office/powerpoint/2010/main" val="429733615"/>
      </p:ext>
    </p:extLst>
  </p:cSld>
  <p:clrMapOvr>
    <a:masterClrMapping/>
  </p:clrMapOvr>
  <p:transition spd="med">
    <p:random/>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p>
        </p:txBody>
      </p:sp>
      <p:sp>
        <p:nvSpPr>
          <p:cNvPr id="3" name="Rectangle 4">
            <a:extLst>
              <a:ext uri="{FF2B5EF4-FFF2-40B4-BE49-F238E27FC236}">
                <a16:creationId xmlns:a16="http://schemas.microsoft.com/office/drawing/2014/main" id="{06BCD779-0D9F-46F1-933E-983F193D0145}"/>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a:extLst>
              <a:ext uri="{FF2B5EF4-FFF2-40B4-BE49-F238E27FC236}">
                <a16:creationId xmlns:a16="http://schemas.microsoft.com/office/drawing/2014/main" id="{8870CD60-7B8E-4592-BCA3-1B1B747F5DB9}"/>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a:extLst>
              <a:ext uri="{FF2B5EF4-FFF2-40B4-BE49-F238E27FC236}">
                <a16:creationId xmlns:a16="http://schemas.microsoft.com/office/drawing/2014/main" id="{F39DCBDC-9C8C-4C41-9151-D0EAC911F097}"/>
              </a:ext>
            </a:extLst>
          </p:cNvPr>
          <p:cNvSpPr>
            <a:spLocks noGrp="1" noChangeArrowheads="1"/>
          </p:cNvSpPr>
          <p:nvPr>
            <p:ph type="sldNum" sz="quarter" idx="12"/>
          </p:nvPr>
        </p:nvSpPr>
        <p:spPr>
          <a:ln/>
        </p:spPr>
        <p:txBody>
          <a:bodyPr/>
          <a:lstStyle>
            <a:lvl1pPr>
              <a:defRPr/>
            </a:lvl1pPr>
          </a:lstStyle>
          <a:p>
            <a:pPr>
              <a:defRPr/>
            </a:pPr>
            <a:fld id="{A0504C7A-158E-4124-ABC4-C7CCEF49FD75}" type="slidenum">
              <a:rPr lang="en-US" altLang="zh-CN"/>
              <a:pPr>
                <a:defRPr/>
              </a:pPr>
              <a:t>‹#›</a:t>
            </a:fld>
            <a:endParaRPr lang="en-US" altLang="zh-CN"/>
          </a:p>
        </p:txBody>
      </p:sp>
    </p:spTree>
    <p:extLst>
      <p:ext uri="{BB962C8B-B14F-4D97-AF65-F5344CB8AC3E}">
        <p14:creationId xmlns:p14="http://schemas.microsoft.com/office/powerpoint/2010/main" val="429733615"/>
      </p:ext>
    </p:extLst>
  </p:cSld>
  <p:clrMapOvr>
    <a:masterClrMapping/>
  </p:clrMapOvr>
  <p:transition spd="med">
    <p:random/>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19AD88-263F-45D7-9720-4E159BAA2A8C}"/>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D8B12999-4987-4DFF-A160-0C1ADA68F14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F4F14C76-027B-460E-BE7D-845007493DDB}"/>
              </a:ext>
            </a:extLst>
          </p:cNvPr>
          <p:cNvSpPr>
            <a:spLocks noGrp="1"/>
          </p:cNvSpPr>
          <p:nvPr>
            <p:ph type="dt" sz="half" idx="10"/>
          </p:nvPr>
        </p:nvSpPr>
        <p:spPr/>
        <p:txBody>
          <a:bodyPr/>
          <a:lstStyle/>
          <a:p>
            <a:fld id="{51C69EC3-DFC3-42D8-A32B-FE80BE1146B2}" type="datetimeFigureOut">
              <a:rPr lang="en-GB" smtClean="0"/>
              <a:t>07/11/2019</a:t>
            </a:fld>
            <a:endParaRPr lang="en-GB"/>
          </a:p>
        </p:txBody>
      </p:sp>
      <p:sp>
        <p:nvSpPr>
          <p:cNvPr id="5" name="Footer Placeholder 4">
            <a:extLst>
              <a:ext uri="{FF2B5EF4-FFF2-40B4-BE49-F238E27FC236}">
                <a16:creationId xmlns:a16="http://schemas.microsoft.com/office/drawing/2014/main" id="{42FC46A1-6BC3-475B-9BF4-465445CE36D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31DF39B-72A7-48E4-9DE2-0CF0E4E2C846}"/>
              </a:ext>
            </a:extLst>
          </p:cNvPr>
          <p:cNvSpPr>
            <a:spLocks noGrp="1"/>
          </p:cNvSpPr>
          <p:nvPr>
            <p:ph type="sldNum" sz="quarter" idx="12"/>
          </p:nvPr>
        </p:nvSpPr>
        <p:spPr/>
        <p:txBody>
          <a:bodyPr/>
          <a:lstStyle/>
          <a:p>
            <a:fld id="{84F9DE69-88EA-4E1B-B7F0-30173CFC3782}" type="slidenum">
              <a:rPr lang="en-GB" smtClean="0"/>
              <a:t>‹#›</a:t>
            </a:fld>
            <a:endParaRPr lang="en-GB"/>
          </a:p>
        </p:txBody>
      </p:sp>
    </p:spTree>
    <p:extLst>
      <p:ext uri="{BB962C8B-B14F-4D97-AF65-F5344CB8AC3E}">
        <p14:creationId xmlns:p14="http://schemas.microsoft.com/office/powerpoint/2010/main" val="207672184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p>
        </p:txBody>
      </p:sp>
      <p:sp>
        <p:nvSpPr>
          <p:cNvPr id="3" name="Rectangle 4">
            <a:extLst>
              <a:ext uri="{FF2B5EF4-FFF2-40B4-BE49-F238E27FC236}">
                <a16:creationId xmlns:a16="http://schemas.microsoft.com/office/drawing/2014/main" id="{06BCD779-0D9F-46F1-933E-983F193D0145}"/>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a:extLst>
              <a:ext uri="{FF2B5EF4-FFF2-40B4-BE49-F238E27FC236}">
                <a16:creationId xmlns:a16="http://schemas.microsoft.com/office/drawing/2014/main" id="{8870CD60-7B8E-4592-BCA3-1B1B747F5DB9}"/>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a:extLst>
              <a:ext uri="{FF2B5EF4-FFF2-40B4-BE49-F238E27FC236}">
                <a16:creationId xmlns:a16="http://schemas.microsoft.com/office/drawing/2014/main" id="{F39DCBDC-9C8C-4C41-9151-D0EAC911F097}"/>
              </a:ext>
            </a:extLst>
          </p:cNvPr>
          <p:cNvSpPr>
            <a:spLocks noGrp="1" noChangeArrowheads="1"/>
          </p:cNvSpPr>
          <p:nvPr>
            <p:ph type="sldNum" sz="quarter" idx="12"/>
          </p:nvPr>
        </p:nvSpPr>
        <p:spPr>
          <a:ln/>
        </p:spPr>
        <p:txBody>
          <a:bodyPr/>
          <a:lstStyle>
            <a:lvl1pPr>
              <a:defRPr/>
            </a:lvl1pPr>
          </a:lstStyle>
          <a:p>
            <a:pPr>
              <a:defRPr/>
            </a:pPr>
            <a:fld id="{A0504C7A-158E-4124-ABC4-C7CCEF49FD75}" type="slidenum">
              <a:rPr lang="en-US" altLang="zh-CN"/>
              <a:pPr>
                <a:defRPr/>
              </a:pPr>
              <a:t>‹#›</a:t>
            </a:fld>
            <a:endParaRPr lang="en-US" altLang="zh-CN"/>
          </a:p>
        </p:txBody>
      </p:sp>
    </p:spTree>
    <p:extLst>
      <p:ext uri="{BB962C8B-B14F-4D97-AF65-F5344CB8AC3E}">
        <p14:creationId xmlns:p14="http://schemas.microsoft.com/office/powerpoint/2010/main" val="429733615"/>
      </p:ext>
    </p:extLst>
  </p:cSld>
  <p:clrMapOvr>
    <a:masterClrMapping/>
  </p:clrMapOvr>
  <p:transition spd="med">
    <p:random/>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p>
        </p:txBody>
      </p:sp>
      <p:sp>
        <p:nvSpPr>
          <p:cNvPr id="3" name="Rectangle 4">
            <a:extLst>
              <a:ext uri="{FF2B5EF4-FFF2-40B4-BE49-F238E27FC236}">
                <a16:creationId xmlns:a16="http://schemas.microsoft.com/office/drawing/2014/main" id="{06BCD779-0D9F-46F1-933E-983F193D0145}"/>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a:extLst>
              <a:ext uri="{FF2B5EF4-FFF2-40B4-BE49-F238E27FC236}">
                <a16:creationId xmlns:a16="http://schemas.microsoft.com/office/drawing/2014/main" id="{8870CD60-7B8E-4592-BCA3-1B1B747F5DB9}"/>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a:extLst>
              <a:ext uri="{FF2B5EF4-FFF2-40B4-BE49-F238E27FC236}">
                <a16:creationId xmlns:a16="http://schemas.microsoft.com/office/drawing/2014/main" id="{F39DCBDC-9C8C-4C41-9151-D0EAC911F097}"/>
              </a:ext>
            </a:extLst>
          </p:cNvPr>
          <p:cNvSpPr>
            <a:spLocks noGrp="1" noChangeArrowheads="1"/>
          </p:cNvSpPr>
          <p:nvPr>
            <p:ph type="sldNum" sz="quarter" idx="12"/>
          </p:nvPr>
        </p:nvSpPr>
        <p:spPr>
          <a:ln/>
        </p:spPr>
        <p:txBody>
          <a:bodyPr/>
          <a:lstStyle>
            <a:lvl1pPr>
              <a:defRPr/>
            </a:lvl1pPr>
          </a:lstStyle>
          <a:p>
            <a:pPr>
              <a:defRPr/>
            </a:pPr>
            <a:fld id="{A0504C7A-158E-4124-ABC4-C7CCEF49FD75}" type="slidenum">
              <a:rPr lang="en-US" altLang="zh-CN"/>
              <a:pPr>
                <a:defRPr/>
              </a:pPr>
              <a:t>‹#›</a:t>
            </a:fld>
            <a:endParaRPr lang="en-US" altLang="zh-CN"/>
          </a:p>
        </p:txBody>
      </p:sp>
    </p:spTree>
    <p:extLst>
      <p:ext uri="{BB962C8B-B14F-4D97-AF65-F5344CB8AC3E}">
        <p14:creationId xmlns:p14="http://schemas.microsoft.com/office/powerpoint/2010/main" val="429733615"/>
      </p:ext>
    </p:extLst>
  </p:cSld>
  <p:clrMapOvr>
    <a:masterClrMapping/>
  </p:clrMapOvr>
  <p:transition spd="med">
    <p:random/>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p>
        </p:txBody>
      </p:sp>
      <p:sp>
        <p:nvSpPr>
          <p:cNvPr id="3" name="Rectangle 4">
            <a:extLst>
              <a:ext uri="{FF2B5EF4-FFF2-40B4-BE49-F238E27FC236}">
                <a16:creationId xmlns:a16="http://schemas.microsoft.com/office/drawing/2014/main" id="{06BCD779-0D9F-46F1-933E-983F193D0145}"/>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a:extLst>
              <a:ext uri="{FF2B5EF4-FFF2-40B4-BE49-F238E27FC236}">
                <a16:creationId xmlns:a16="http://schemas.microsoft.com/office/drawing/2014/main" id="{8870CD60-7B8E-4592-BCA3-1B1B747F5DB9}"/>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a:extLst>
              <a:ext uri="{FF2B5EF4-FFF2-40B4-BE49-F238E27FC236}">
                <a16:creationId xmlns:a16="http://schemas.microsoft.com/office/drawing/2014/main" id="{F39DCBDC-9C8C-4C41-9151-D0EAC911F097}"/>
              </a:ext>
            </a:extLst>
          </p:cNvPr>
          <p:cNvSpPr>
            <a:spLocks noGrp="1" noChangeArrowheads="1"/>
          </p:cNvSpPr>
          <p:nvPr>
            <p:ph type="sldNum" sz="quarter" idx="12"/>
          </p:nvPr>
        </p:nvSpPr>
        <p:spPr>
          <a:ln/>
        </p:spPr>
        <p:txBody>
          <a:bodyPr/>
          <a:lstStyle>
            <a:lvl1pPr>
              <a:defRPr/>
            </a:lvl1pPr>
          </a:lstStyle>
          <a:p>
            <a:pPr>
              <a:defRPr/>
            </a:pPr>
            <a:fld id="{A0504C7A-158E-4124-ABC4-C7CCEF49FD75}" type="slidenum">
              <a:rPr lang="en-US" altLang="zh-CN"/>
              <a:pPr>
                <a:defRPr/>
              </a:pPr>
              <a:t>‹#›</a:t>
            </a:fld>
            <a:endParaRPr lang="en-US" altLang="zh-CN"/>
          </a:p>
        </p:txBody>
      </p:sp>
    </p:spTree>
    <p:extLst>
      <p:ext uri="{BB962C8B-B14F-4D97-AF65-F5344CB8AC3E}">
        <p14:creationId xmlns:p14="http://schemas.microsoft.com/office/powerpoint/2010/main" val="429733615"/>
      </p:ext>
    </p:extLst>
  </p:cSld>
  <p:clrMapOvr>
    <a:masterClrMapping/>
  </p:clrMapOvr>
  <p:transition spd="med">
    <p:random/>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p>
        </p:txBody>
      </p:sp>
      <p:sp>
        <p:nvSpPr>
          <p:cNvPr id="3" name="Rectangle 4">
            <a:extLst>
              <a:ext uri="{FF2B5EF4-FFF2-40B4-BE49-F238E27FC236}">
                <a16:creationId xmlns:a16="http://schemas.microsoft.com/office/drawing/2014/main" id="{06BCD779-0D9F-46F1-933E-983F193D0145}"/>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a:extLst>
              <a:ext uri="{FF2B5EF4-FFF2-40B4-BE49-F238E27FC236}">
                <a16:creationId xmlns:a16="http://schemas.microsoft.com/office/drawing/2014/main" id="{8870CD60-7B8E-4592-BCA3-1B1B747F5DB9}"/>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a:extLst>
              <a:ext uri="{FF2B5EF4-FFF2-40B4-BE49-F238E27FC236}">
                <a16:creationId xmlns:a16="http://schemas.microsoft.com/office/drawing/2014/main" id="{F39DCBDC-9C8C-4C41-9151-D0EAC911F097}"/>
              </a:ext>
            </a:extLst>
          </p:cNvPr>
          <p:cNvSpPr>
            <a:spLocks noGrp="1" noChangeArrowheads="1"/>
          </p:cNvSpPr>
          <p:nvPr>
            <p:ph type="sldNum" sz="quarter" idx="12"/>
          </p:nvPr>
        </p:nvSpPr>
        <p:spPr>
          <a:ln/>
        </p:spPr>
        <p:txBody>
          <a:bodyPr/>
          <a:lstStyle>
            <a:lvl1pPr>
              <a:defRPr/>
            </a:lvl1pPr>
          </a:lstStyle>
          <a:p>
            <a:pPr>
              <a:defRPr/>
            </a:pPr>
            <a:fld id="{A0504C7A-158E-4124-ABC4-C7CCEF49FD75}" type="slidenum">
              <a:rPr lang="en-US" altLang="zh-CN"/>
              <a:pPr>
                <a:defRPr/>
              </a:pPr>
              <a:t>‹#›</a:t>
            </a:fld>
            <a:endParaRPr lang="en-US" altLang="zh-CN"/>
          </a:p>
        </p:txBody>
      </p:sp>
    </p:spTree>
    <p:extLst>
      <p:ext uri="{BB962C8B-B14F-4D97-AF65-F5344CB8AC3E}">
        <p14:creationId xmlns:p14="http://schemas.microsoft.com/office/powerpoint/2010/main" val="429733615"/>
      </p:ext>
    </p:extLst>
  </p:cSld>
  <p:clrMapOvr>
    <a:masterClrMapping/>
  </p:clrMapOvr>
  <p:transition spd="med">
    <p:random/>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p>
        </p:txBody>
      </p:sp>
      <p:sp>
        <p:nvSpPr>
          <p:cNvPr id="3" name="Rectangle 4">
            <a:extLst>
              <a:ext uri="{FF2B5EF4-FFF2-40B4-BE49-F238E27FC236}">
                <a16:creationId xmlns:a16="http://schemas.microsoft.com/office/drawing/2014/main" id="{06BCD779-0D9F-46F1-933E-983F193D0145}"/>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a:extLst>
              <a:ext uri="{FF2B5EF4-FFF2-40B4-BE49-F238E27FC236}">
                <a16:creationId xmlns:a16="http://schemas.microsoft.com/office/drawing/2014/main" id="{8870CD60-7B8E-4592-BCA3-1B1B747F5DB9}"/>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a:extLst>
              <a:ext uri="{FF2B5EF4-FFF2-40B4-BE49-F238E27FC236}">
                <a16:creationId xmlns:a16="http://schemas.microsoft.com/office/drawing/2014/main" id="{F39DCBDC-9C8C-4C41-9151-D0EAC911F097}"/>
              </a:ext>
            </a:extLst>
          </p:cNvPr>
          <p:cNvSpPr>
            <a:spLocks noGrp="1" noChangeArrowheads="1"/>
          </p:cNvSpPr>
          <p:nvPr>
            <p:ph type="sldNum" sz="quarter" idx="12"/>
          </p:nvPr>
        </p:nvSpPr>
        <p:spPr>
          <a:ln/>
        </p:spPr>
        <p:txBody>
          <a:bodyPr/>
          <a:lstStyle>
            <a:lvl1pPr>
              <a:defRPr/>
            </a:lvl1pPr>
          </a:lstStyle>
          <a:p>
            <a:pPr>
              <a:defRPr/>
            </a:pPr>
            <a:fld id="{A0504C7A-158E-4124-ABC4-C7CCEF49FD75}" type="slidenum">
              <a:rPr lang="en-US" altLang="zh-CN"/>
              <a:pPr>
                <a:defRPr/>
              </a:pPr>
              <a:t>‹#›</a:t>
            </a:fld>
            <a:endParaRPr lang="en-US" altLang="zh-CN"/>
          </a:p>
        </p:txBody>
      </p:sp>
    </p:spTree>
    <p:extLst>
      <p:ext uri="{BB962C8B-B14F-4D97-AF65-F5344CB8AC3E}">
        <p14:creationId xmlns:p14="http://schemas.microsoft.com/office/powerpoint/2010/main" val="429733615"/>
      </p:ext>
    </p:extLst>
  </p:cSld>
  <p:clrMapOvr>
    <a:masterClrMapping/>
  </p:clrMapOvr>
  <p:transition spd="med">
    <p:random/>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p>
        </p:txBody>
      </p:sp>
      <p:sp>
        <p:nvSpPr>
          <p:cNvPr id="3" name="Rectangle 4">
            <a:extLst>
              <a:ext uri="{FF2B5EF4-FFF2-40B4-BE49-F238E27FC236}">
                <a16:creationId xmlns:a16="http://schemas.microsoft.com/office/drawing/2014/main" id="{06BCD779-0D9F-46F1-933E-983F193D0145}"/>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a:extLst>
              <a:ext uri="{FF2B5EF4-FFF2-40B4-BE49-F238E27FC236}">
                <a16:creationId xmlns:a16="http://schemas.microsoft.com/office/drawing/2014/main" id="{8870CD60-7B8E-4592-BCA3-1B1B747F5DB9}"/>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a:extLst>
              <a:ext uri="{FF2B5EF4-FFF2-40B4-BE49-F238E27FC236}">
                <a16:creationId xmlns:a16="http://schemas.microsoft.com/office/drawing/2014/main" id="{F39DCBDC-9C8C-4C41-9151-D0EAC911F097}"/>
              </a:ext>
            </a:extLst>
          </p:cNvPr>
          <p:cNvSpPr>
            <a:spLocks noGrp="1" noChangeArrowheads="1"/>
          </p:cNvSpPr>
          <p:nvPr>
            <p:ph type="sldNum" sz="quarter" idx="12"/>
          </p:nvPr>
        </p:nvSpPr>
        <p:spPr>
          <a:ln/>
        </p:spPr>
        <p:txBody>
          <a:bodyPr/>
          <a:lstStyle>
            <a:lvl1pPr>
              <a:defRPr/>
            </a:lvl1pPr>
          </a:lstStyle>
          <a:p>
            <a:pPr>
              <a:defRPr/>
            </a:pPr>
            <a:fld id="{A0504C7A-158E-4124-ABC4-C7CCEF49FD75}" type="slidenum">
              <a:rPr lang="en-US" altLang="zh-CN"/>
              <a:pPr>
                <a:defRPr/>
              </a:pPr>
              <a:t>‹#›</a:t>
            </a:fld>
            <a:endParaRPr lang="en-US" altLang="zh-CN"/>
          </a:p>
        </p:txBody>
      </p:sp>
    </p:spTree>
    <p:extLst>
      <p:ext uri="{BB962C8B-B14F-4D97-AF65-F5344CB8AC3E}">
        <p14:creationId xmlns:p14="http://schemas.microsoft.com/office/powerpoint/2010/main" val="429733615"/>
      </p:ext>
    </p:extLst>
  </p:cSld>
  <p:clrMapOvr>
    <a:masterClrMapping/>
  </p:clrMapOvr>
  <p:transition spd="med">
    <p:random/>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p>
        </p:txBody>
      </p:sp>
      <p:sp>
        <p:nvSpPr>
          <p:cNvPr id="3" name="Rectangle 4">
            <a:extLst>
              <a:ext uri="{FF2B5EF4-FFF2-40B4-BE49-F238E27FC236}">
                <a16:creationId xmlns:a16="http://schemas.microsoft.com/office/drawing/2014/main" id="{06BCD779-0D9F-46F1-933E-983F193D0145}"/>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a:extLst>
              <a:ext uri="{FF2B5EF4-FFF2-40B4-BE49-F238E27FC236}">
                <a16:creationId xmlns:a16="http://schemas.microsoft.com/office/drawing/2014/main" id="{8870CD60-7B8E-4592-BCA3-1B1B747F5DB9}"/>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a:extLst>
              <a:ext uri="{FF2B5EF4-FFF2-40B4-BE49-F238E27FC236}">
                <a16:creationId xmlns:a16="http://schemas.microsoft.com/office/drawing/2014/main" id="{F39DCBDC-9C8C-4C41-9151-D0EAC911F097}"/>
              </a:ext>
            </a:extLst>
          </p:cNvPr>
          <p:cNvSpPr>
            <a:spLocks noGrp="1" noChangeArrowheads="1"/>
          </p:cNvSpPr>
          <p:nvPr>
            <p:ph type="sldNum" sz="quarter" idx="12"/>
          </p:nvPr>
        </p:nvSpPr>
        <p:spPr>
          <a:ln/>
        </p:spPr>
        <p:txBody>
          <a:bodyPr/>
          <a:lstStyle>
            <a:lvl1pPr>
              <a:defRPr/>
            </a:lvl1pPr>
          </a:lstStyle>
          <a:p>
            <a:pPr>
              <a:defRPr/>
            </a:pPr>
            <a:fld id="{A0504C7A-158E-4124-ABC4-C7CCEF49FD75}" type="slidenum">
              <a:rPr lang="en-US" altLang="zh-CN"/>
              <a:pPr>
                <a:defRPr/>
              </a:pPr>
              <a:t>‹#›</a:t>
            </a:fld>
            <a:endParaRPr lang="en-US" altLang="zh-CN"/>
          </a:p>
        </p:txBody>
      </p:sp>
    </p:spTree>
    <p:extLst>
      <p:ext uri="{BB962C8B-B14F-4D97-AF65-F5344CB8AC3E}">
        <p14:creationId xmlns:p14="http://schemas.microsoft.com/office/powerpoint/2010/main" val="429733615"/>
      </p:ext>
    </p:extLst>
  </p:cSld>
  <p:clrMapOvr>
    <a:masterClrMapping/>
  </p:clrMapOvr>
  <p:transition spd="med">
    <p:random/>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p>
        </p:txBody>
      </p:sp>
      <p:sp>
        <p:nvSpPr>
          <p:cNvPr id="3" name="Rectangle 4">
            <a:extLst>
              <a:ext uri="{FF2B5EF4-FFF2-40B4-BE49-F238E27FC236}">
                <a16:creationId xmlns:a16="http://schemas.microsoft.com/office/drawing/2014/main" id="{06BCD779-0D9F-46F1-933E-983F193D0145}"/>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a:extLst>
              <a:ext uri="{FF2B5EF4-FFF2-40B4-BE49-F238E27FC236}">
                <a16:creationId xmlns:a16="http://schemas.microsoft.com/office/drawing/2014/main" id="{8870CD60-7B8E-4592-BCA3-1B1B747F5DB9}"/>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a:extLst>
              <a:ext uri="{FF2B5EF4-FFF2-40B4-BE49-F238E27FC236}">
                <a16:creationId xmlns:a16="http://schemas.microsoft.com/office/drawing/2014/main" id="{F39DCBDC-9C8C-4C41-9151-D0EAC911F097}"/>
              </a:ext>
            </a:extLst>
          </p:cNvPr>
          <p:cNvSpPr>
            <a:spLocks noGrp="1" noChangeArrowheads="1"/>
          </p:cNvSpPr>
          <p:nvPr>
            <p:ph type="sldNum" sz="quarter" idx="12"/>
          </p:nvPr>
        </p:nvSpPr>
        <p:spPr>
          <a:ln/>
        </p:spPr>
        <p:txBody>
          <a:bodyPr/>
          <a:lstStyle>
            <a:lvl1pPr>
              <a:defRPr/>
            </a:lvl1pPr>
          </a:lstStyle>
          <a:p>
            <a:pPr>
              <a:defRPr/>
            </a:pPr>
            <a:fld id="{A0504C7A-158E-4124-ABC4-C7CCEF49FD75}" type="slidenum">
              <a:rPr lang="en-US" altLang="zh-CN"/>
              <a:pPr>
                <a:defRPr/>
              </a:pPr>
              <a:t>‹#›</a:t>
            </a:fld>
            <a:endParaRPr lang="en-US" altLang="zh-CN"/>
          </a:p>
        </p:txBody>
      </p:sp>
    </p:spTree>
    <p:extLst>
      <p:ext uri="{BB962C8B-B14F-4D97-AF65-F5344CB8AC3E}">
        <p14:creationId xmlns:p14="http://schemas.microsoft.com/office/powerpoint/2010/main" val="429733615"/>
      </p:ext>
    </p:extLst>
  </p:cSld>
  <p:clrMapOvr>
    <a:masterClrMapping/>
  </p:clrMapOvr>
  <p:transition spd="med">
    <p:random/>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p>
        </p:txBody>
      </p:sp>
      <p:sp>
        <p:nvSpPr>
          <p:cNvPr id="3" name="Rectangle 4">
            <a:extLst>
              <a:ext uri="{FF2B5EF4-FFF2-40B4-BE49-F238E27FC236}">
                <a16:creationId xmlns:a16="http://schemas.microsoft.com/office/drawing/2014/main" id="{06BCD779-0D9F-46F1-933E-983F193D0145}"/>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a:extLst>
              <a:ext uri="{FF2B5EF4-FFF2-40B4-BE49-F238E27FC236}">
                <a16:creationId xmlns:a16="http://schemas.microsoft.com/office/drawing/2014/main" id="{8870CD60-7B8E-4592-BCA3-1B1B747F5DB9}"/>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a:extLst>
              <a:ext uri="{FF2B5EF4-FFF2-40B4-BE49-F238E27FC236}">
                <a16:creationId xmlns:a16="http://schemas.microsoft.com/office/drawing/2014/main" id="{F39DCBDC-9C8C-4C41-9151-D0EAC911F097}"/>
              </a:ext>
            </a:extLst>
          </p:cNvPr>
          <p:cNvSpPr>
            <a:spLocks noGrp="1" noChangeArrowheads="1"/>
          </p:cNvSpPr>
          <p:nvPr>
            <p:ph type="sldNum" sz="quarter" idx="12"/>
          </p:nvPr>
        </p:nvSpPr>
        <p:spPr>
          <a:ln/>
        </p:spPr>
        <p:txBody>
          <a:bodyPr/>
          <a:lstStyle>
            <a:lvl1pPr>
              <a:defRPr/>
            </a:lvl1pPr>
          </a:lstStyle>
          <a:p>
            <a:pPr>
              <a:defRPr/>
            </a:pPr>
            <a:fld id="{A0504C7A-158E-4124-ABC4-C7CCEF49FD75}" type="slidenum">
              <a:rPr lang="en-US" altLang="zh-CN"/>
              <a:pPr>
                <a:defRPr/>
              </a:pPr>
              <a:t>‹#›</a:t>
            </a:fld>
            <a:endParaRPr lang="en-US" altLang="zh-CN"/>
          </a:p>
        </p:txBody>
      </p:sp>
    </p:spTree>
    <p:extLst>
      <p:ext uri="{BB962C8B-B14F-4D97-AF65-F5344CB8AC3E}">
        <p14:creationId xmlns:p14="http://schemas.microsoft.com/office/powerpoint/2010/main" val="429733615"/>
      </p:ext>
    </p:extLst>
  </p:cSld>
  <p:clrMapOvr>
    <a:masterClrMapping/>
  </p:clrMapOvr>
  <p:transition spd="med">
    <p:random/>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p>
        </p:txBody>
      </p:sp>
      <p:sp>
        <p:nvSpPr>
          <p:cNvPr id="3" name="Rectangle 4">
            <a:extLst>
              <a:ext uri="{FF2B5EF4-FFF2-40B4-BE49-F238E27FC236}">
                <a16:creationId xmlns:a16="http://schemas.microsoft.com/office/drawing/2014/main" id="{06BCD779-0D9F-46F1-933E-983F193D0145}"/>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a:extLst>
              <a:ext uri="{FF2B5EF4-FFF2-40B4-BE49-F238E27FC236}">
                <a16:creationId xmlns:a16="http://schemas.microsoft.com/office/drawing/2014/main" id="{8870CD60-7B8E-4592-BCA3-1B1B747F5DB9}"/>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a:extLst>
              <a:ext uri="{FF2B5EF4-FFF2-40B4-BE49-F238E27FC236}">
                <a16:creationId xmlns:a16="http://schemas.microsoft.com/office/drawing/2014/main" id="{F39DCBDC-9C8C-4C41-9151-D0EAC911F097}"/>
              </a:ext>
            </a:extLst>
          </p:cNvPr>
          <p:cNvSpPr>
            <a:spLocks noGrp="1" noChangeArrowheads="1"/>
          </p:cNvSpPr>
          <p:nvPr>
            <p:ph type="sldNum" sz="quarter" idx="12"/>
          </p:nvPr>
        </p:nvSpPr>
        <p:spPr>
          <a:ln/>
        </p:spPr>
        <p:txBody>
          <a:bodyPr/>
          <a:lstStyle>
            <a:lvl1pPr>
              <a:defRPr/>
            </a:lvl1pPr>
          </a:lstStyle>
          <a:p>
            <a:pPr>
              <a:defRPr/>
            </a:pPr>
            <a:fld id="{A0504C7A-158E-4124-ABC4-C7CCEF49FD75}" type="slidenum">
              <a:rPr lang="en-US" altLang="zh-CN"/>
              <a:pPr>
                <a:defRPr/>
              </a:pPr>
              <a:t>‹#›</a:t>
            </a:fld>
            <a:endParaRPr lang="en-US" altLang="zh-CN"/>
          </a:p>
        </p:txBody>
      </p:sp>
    </p:spTree>
    <p:extLst>
      <p:ext uri="{BB962C8B-B14F-4D97-AF65-F5344CB8AC3E}">
        <p14:creationId xmlns:p14="http://schemas.microsoft.com/office/powerpoint/2010/main" val="429733615"/>
      </p:ext>
    </p:extLst>
  </p:cSld>
  <p:clrMapOvr>
    <a:masterClrMapping/>
  </p:clrMapOvr>
  <p:transition spd="med">
    <p:random/>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756CC-C47C-49B0-BDBE-9904352A812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7507A3B3-9FF3-4403-999F-31BF76DCDB4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7365DCA-93FA-4ACA-8338-B822F676A2D0}"/>
              </a:ext>
            </a:extLst>
          </p:cNvPr>
          <p:cNvSpPr>
            <a:spLocks noGrp="1"/>
          </p:cNvSpPr>
          <p:nvPr>
            <p:ph type="dt" sz="half" idx="10"/>
          </p:nvPr>
        </p:nvSpPr>
        <p:spPr/>
        <p:txBody>
          <a:bodyPr/>
          <a:lstStyle/>
          <a:p>
            <a:fld id="{51C69EC3-DFC3-42D8-A32B-FE80BE1146B2}" type="datetimeFigureOut">
              <a:rPr lang="en-GB" smtClean="0"/>
              <a:t>07/11/2019</a:t>
            </a:fld>
            <a:endParaRPr lang="en-GB"/>
          </a:p>
        </p:txBody>
      </p:sp>
      <p:sp>
        <p:nvSpPr>
          <p:cNvPr id="5" name="Footer Placeholder 4">
            <a:extLst>
              <a:ext uri="{FF2B5EF4-FFF2-40B4-BE49-F238E27FC236}">
                <a16:creationId xmlns:a16="http://schemas.microsoft.com/office/drawing/2014/main" id="{7F60A7B4-2B9B-458E-A6A8-4572A23EFF1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DC2990D-6F87-4889-8EB0-669BB46E324D}"/>
              </a:ext>
            </a:extLst>
          </p:cNvPr>
          <p:cNvSpPr>
            <a:spLocks noGrp="1"/>
          </p:cNvSpPr>
          <p:nvPr>
            <p:ph type="sldNum" sz="quarter" idx="12"/>
          </p:nvPr>
        </p:nvSpPr>
        <p:spPr/>
        <p:txBody>
          <a:bodyPr/>
          <a:lstStyle/>
          <a:p>
            <a:fld id="{84F9DE69-88EA-4E1B-B7F0-30173CFC3782}" type="slidenum">
              <a:rPr lang="en-GB" smtClean="0"/>
              <a:t>‹#›</a:t>
            </a:fld>
            <a:endParaRPr lang="en-GB"/>
          </a:p>
        </p:txBody>
      </p:sp>
    </p:spTree>
    <p:extLst>
      <p:ext uri="{BB962C8B-B14F-4D97-AF65-F5344CB8AC3E}">
        <p14:creationId xmlns:p14="http://schemas.microsoft.com/office/powerpoint/2010/main" val="37419634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p>
        </p:txBody>
      </p:sp>
      <p:sp>
        <p:nvSpPr>
          <p:cNvPr id="3" name="Rectangle 4">
            <a:extLst>
              <a:ext uri="{FF2B5EF4-FFF2-40B4-BE49-F238E27FC236}">
                <a16:creationId xmlns:a16="http://schemas.microsoft.com/office/drawing/2014/main" id="{06BCD779-0D9F-46F1-933E-983F193D0145}"/>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a:extLst>
              <a:ext uri="{FF2B5EF4-FFF2-40B4-BE49-F238E27FC236}">
                <a16:creationId xmlns:a16="http://schemas.microsoft.com/office/drawing/2014/main" id="{8870CD60-7B8E-4592-BCA3-1B1B747F5DB9}"/>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a:extLst>
              <a:ext uri="{FF2B5EF4-FFF2-40B4-BE49-F238E27FC236}">
                <a16:creationId xmlns:a16="http://schemas.microsoft.com/office/drawing/2014/main" id="{F39DCBDC-9C8C-4C41-9151-D0EAC911F097}"/>
              </a:ext>
            </a:extLst>
          </p:cNvPr>
          <p:cNvSpPr>
            <a:spLocks noGrp="1" noChangeArrowheads="1"/>
          </p:cNvSpPr>
          <p:nvPr>
            <p:ph type="sldNum" sz="quarter" idx="12"/>
          </p:nvPr>
        </p:nvSpPr>
        <p:spPr>
          <a:ln/>
        </p:spPr>
        <p:txBody>
          <a:bodyPr/>
          <a:lstStyle>
            <a:lvl1pPr>
              <a:defRPr/>
            </a:lvl1pPr>
          </a:lstStyle>
          <a:p>
            <a:pPr>
              <a:defRPr/>
            </a:pPr>
            <a:fld id="{A0504C7A-158E-4124-ABC4-C7CCEF49FD75}" type="slidenum">
              <a:rPr lang="en-US" altLang="zh-CN"/>
              <a:pPr>
                <a:defRPr/>
              </a:pPr>
              <a:t>‹#›</a:t>
            </a:fld>
            <a:endParaRPr lang="en-US" altLang="zh-CN"/>
          </a:p>
        </p:txBody>
      </p:sp>
    </p:spTree>
    <p:extLst>
      <p:ext uri="{BB962C8B-B14F-4D97-AF65-F5344CB8AC3E}">
        <p14:creationId xmlns:p14="http://schemas.microsoft.com/office/powerpoint/2010/main" val="429733615"/>
      </p:ext>
    </p:extLst>
  </p:cSld>
  <p:clrMapOvr>
    <a:masterClrMapping/>
  </p:clrMapOvr>
  <p:transition spd="med">
    <p:random/>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DA0FFB28-EC33-42AF-BC77-DAF6B77BADFD}"/>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5">
            <a:extLst>
              <a:ext uri="{FF2B5EF4-FFF2-40B4-BE49-F238E27FC236}">
                <a16:creationId xmlns:a16="http://schemas.microsoft.com/office/drawing/2014/main" id="{3C81D05D-2C22-4D80-8730-CE82E4B5E63E}"/>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6">
            <a:extLst>
              <a:ext uri="{FF2B5EF4-FFF2-40B4-BE49-F238E27FC236}">
                <a16:creationId xmlns:a16="http://schemas.microsoft.com/office/drawing/2014/main" id="{2699E147-0895-43FA-A79C-1E9CBFBCA883}"/>
              </a:ext>
            </a:extLst>
          </p:cNvPr>
          <p:cNvSpPr>
            <a:spLocks noGrp="1" noChangeArrowheads="1"/>
          </p:cNvSpPr>
          <p:nvPr>
            <p:ph type="sldNum" sz="quarter" idx="12"/>
          </p:nvPr>
        </p:nvSpPr>
        <p:spPr>
          <a:ln/>
        </p:spPr>
        <p:txBody>
          <a:bodyPr/>
          <a:lstStyle>
            <a:lvl1pPr>
              <a:defRPr/>
            </a:lvl1pPr>
          </a:lstStyle>
          <a:p>
            <a:pPr>
              <a:defRPr/>
            </a:pPr>
            <a:fld id="{2EA05995-3EC7-483C-B6C4-63F40D1CBC00}" type="slidenum">
              <a:rPr lang="en-US" altLang="zh-CN"/>
              <a:pPr>
                <a:defRPr/>
              </a:pPr>
              <a:t>‹#›</a:t>
            </a:fld>
            <a:endParaRPr lang="en-US" altLang="zh-CN"/>
          </a:p>
        </p:txBody>
      </p:sp>
    </p:spTree>
    <p:extLst>
      <p:ext uri="{BB962C8B-B14F-4D97-AF65-F5344CB8AC3E}">
        <p14:creationId xmlns:p14="http://schemas.microsoft.com/office/powerpoint/2010/main" val="882019462"/>
      </p:ext>
    </p:extLst>
  </p:cSld>
  <p:clrMapOvr>
    <a:masterClrMapping/>
  </p:clrMapOvr>
  <p:transition spd="med">
    <p:random/>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DA0FFB28-EC33-42AF-BC77-DAF6B77BADFD}"/>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5">
            <a:extLst>
              <a:ext uri="{FF2B5EF4-FFF2-40B4-BE49-F238E27FC236}">
                <a16:creationId xmlns:a16="http://schemas.microsoft.com/office/drawing/2014/main" id="{3C81D05D-2C22-4D80-8730-CE82E4B5E63E}"/>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6">
            <a:extLst>
              <a:ext uri="{FF2B5EF4-FFF2-40B4-BE49-F238E27FC236}">
                <a16:creationId xmlns:a16="http://schemas.microsoft.com/office/drawing/2014/main" id="{2699E147-0895-43FA-A79C-1E9CBFBCA883}"/>
              </a:ext>
            </a:extLst>
          </p:cNvPr>
          <p:cNvSpPr>
            <a:spLocks noGrp="1" noChangeArrowheads="1"/>
          </p:cNvSpPr>
          <p:nvPr>
            <p:ph type="sldNum" sz="quarter" idx="12"/>
          </p:nvPr>
        </p:nvSpPr>
        <p:spPr>
          <a:ln/>
        </p:spPr>
        <p:txBody>
          <a:bodyPr/>
          <a:lstStyle>
            <a:lvl1pPr>
              <a:defRPr/>
            </a:lvl1pPr>
          </a:lstStyle>
          <a:p>
            <a:pPr>
              <a:defRPr/>
            </a:pPr>
            <a:fld id="{2EA05995-3EC7-483C-B6C4-63F40D1CBC00}" type="slidenum">
              <a:rPr lang="en-US" altLang="zh-CN"/>
              <a:pPr>
                <a:defRPr/>
              </a:pPr>
              <a:t>‹#›</a:t>
            </a:fld>
            <a:endParaRPr lang="en-US" altLang="zh-CN"/>
          </a:p>
        </p:txBody>
      </p:sp>
    </p:spTree>
    <p:extLst>
      <p:ext uri="{BB962C8B-B14F-4D97-AF65-F5344CB8AC3E}">
        <p14:creationId xmlns:p14="http://schemas.microsoft.com/office/powerpoint/2010/main" val="882019462"/>
      </p:ext>
    </p:extLst>
  </p:cSld>
  <p:clrMapOvr>
    <a:masterClrMapping/>
  </p:clrMapOvr>
  <p:transition spd="med">
    <p:random/>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DA0FFB28-EC33-42AF-BC77-DAF6B77BADFD}"/>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5">
            <a:extLst>
              <a:ext uri="{FF2B5EF4-FFF2-40B4-BE49-F238E27FC236}">
                <a16:creationId xmlns:a16="http://schemas.microsoft.com/office/drawing/2014/main" id="{3C81D05D-2C22-4D80-8730-CE82E4B5E63E}"/>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6">
            <a:extLst>
              <a:ext uri="{FF2B5EF4-FFF2-40B4-BE49-F238E27FC236}">
                <a16:creationId xmlns:a16="http://schemas.microsoft.com/office/drawing/2014/main" id="{2699E147-0895-43FA-A79C-1E9CBFBCA883}"/>
              </a:ext>
            </a:extLst>
          </p:cNvPr>
          <p:cNvSpPr>
            <a:spLocks noGrp="1" noChangeArrowheads="1"/>
          </p:cNvSpPr>
          <p:nvPr>
            <p:ph type="sldNum" sz="quarter" idx="12"/>
          </p:nvPr>
        </p:nvSpPr>
        <p:spPr>
          <a:ln/>
        </p:spPr>
        <p:txBody>
          <a:bodyPr/>
          <a:lstStyle>
            <a:lvl1pPr>
              <a:defRPr/>
            </a:lvl1pPr>
          </a:lstStyle>
          <a:p>
            <a:pPr>
              <a:defRPr/>
            </a:pPr>
            <a:fld id="{2EA05995-3EC7-483C-B6C4-63F40D1CBC00}" type="slidenum">
              <a:rPr lang="en-US" altLang="zh-CN"/>
              <a:pPr>
                <a:defRPr/>
              </a:pPr>
              <a:t>‹#›</a:t>
            </a:fld>
            <a:endParaRPr lang="en-US" altLang="zh-CN"/>
          </a:p>
        </p:txBody>
      </p:sp>
    </p:spTree>
    <p:extLst>
      <p:ext uri="{BB962C8B-B14F-4D97-AF65-F5344CB8AC3E}">
        <p14:creationId xmlns:p14="http://schemas.microsoft.com/office/powerpoint/2010/main" val="882019462"/>
      </p:ext>
    </p:extLst>
  </p:cSld>
  <p:clrMapOvr>
    <a:masterClrMapping/>
  </p:clrMapOvr>
  <p:transition spd="med">
    <p:random/>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DA0FFB28-EC33-42AF-BC77-DAF6B77BADFD}"/>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5">
            <a:extLst>
              <a:ext uri="{FF2B5EF4-FFF2-40B4-BE49-F238E27FC236}">
                <a16:creationId xmlns:a16="http://schemas.microsoft.com/office/drawing/2014/main" id="{3C81D05D-2C22-4D80-8730-CE82E4B5E63E}"/>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6">
            <a:extLst>
              <a:ext uri="{FF2B5EF4-FFF2-40B4-BE49-F238E27FC236}">
                <a16:creationId xmlns:a16="http://schemas.microsoft.com/office/drawing/2014/main" id="{2699E147-0895-43FA-A79C-1E9CBFBCA883}"/>
              </a:ext>
            </a:extLst>
          </p:cNvPr>
          <p:cNvSpPr>
            <a:spLocks noGrp="1" noChangeArrowheads="1"/>
          </p:cNvSpPr>
          <p:nvPr>
            <p:ph type="sldNum" sz="quarter" idx="12"/>
          </p:nvPr>
        </p:nvSpPr>
        <p:spPr>
          <a:ln/>
        </p:spPr>
        <p:txBody>
          <a:bodyPr/>
          <a:lstStyle>
            <a:lvl1pPr>
              <a:defRPr/>
            </a:lvl1pPr>
          </a:lstStyle>
          <a:p>
            <a:pPr>
              <a:defRPr/>
            </a:pPr>
            <a:fld id="{2EA05995-3EC7-483C-B6C4-63F40D1CBC00}" type="slidenum">
              <a:rPr lang="en-US" altLang="zh-CN"/>
              <a:pPr>
                <a:defRPr/>
              </a:pPr>
              <a:t>‹#›</a:t>
            </a:fld>
            <a:endParaRPr lang="en-US" altLang="zh-CN"/>
          </a:p>
        </p:txBody>
      </p:sp>
    </p:spTree>
    <p:extLst>
      <p:ext uri="{BB962C8B-B14F-4D97-AF65-F5344CB8AC3E}">
        <p14:creationId xmlns:p14="http://schemas.microsoft.com/office/powerpoint/2010/main" val="882019462"/>
      </p:ext>
    </p:extLst>
  </p:cSld>
  <p:clrMapOvr>
    <a:masterClrMapping/>
  </p:clrMapOvr>
  <p:transition spd="med">
    <p:random/>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DA0FFB28-EC33-42AF-BC77-DAF6B77BADFD}"/>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5">
            <a:extLst>
              <a:ext uri="{FF2B5EF4-FFF2-40B4-BE49-F238E27FC236}">
                <a16:creationId xmlns:a16="http://schemas.microsoft.com/office/drawing/2014/main" id="{3C81D05D-2C22-4D80-8730-CE82E4B5E63E}"/>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6">
            <a:extLst>
              <a:ext uri="{FF2B5EF4-FFF2-40B4-BE49-F238E27FC236}">
                <a16:creationId xmlns:a16="http://schemas.microsoft.com/office/drawing/2014/main" id="{2699E147-0895-43FA-A79C-1E9CBFBCA883}"/>
              </a:ext>
            </a:extLst>
          </p:cNvPr>
          <p:cNvSpPr>
            <a:spLocks noGrp="1" noChangeArrowheads="1"/>
          </p:cNvSpPr>
          <p:nvPr>
            <p:ph type="sldNum" sz="quarter" idx="12"/>
          </p:nvPr>
        </p:nvSpPr>
        <p:spPr>
          <a:ln/>
        </p:spPr>
        <p:txBody>
          <a:bodyPr/>
          <a:lstStyle>
            <a:lvl1pPr>
              <a:defRPr/>
            </a:lvl1pPr>
          </a:lstStyle>
          <a:p>
            <a:pPr>
              <a:defRPr/>
            </a:pPr>
            <a:fld id="{2EA05995-3EC7-483C-B6C4-63F40D1CBC00}" type="slidenum">
              <a:rPr lang="en-US" altLang="zh-CN"/>
              <a:pPr>
                <a:defRPr/>
              </a:pPr>
              <a:t>‹#›</a:t>
            </a:fld>
            <a:endParaRPr lang="en-US" altLang="zh-CN"/>
          </a:p>
        </p:txBody>
      </p:sp>
    </p:spTree>
    <p:extLst>
      <p:ext uri="{BB962C8B-B14F-4D97-AF65-F5344CB8AC3E}">
        <p14:creationId xmlns:p14="http://schemas.microsoft.com/office/powerpoint/2010/main" val="882019462"/>
      </p:ext>
    </p:extLst>
  </p:cSld>
  <p:clrMapOvr>
    <a:masterClrMapping/>
  </p:clrMapOvr>
  <p:transition spd="med">
    <p:random/>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DA0FFB28-EC33-42AF-BC77-DAF6B77BADFD}"/>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5">
            <a:extLst>
              <a:ext uri="{FF2B5EF4-FFF2-40B4-BE49-F238E27FC236}">
                <a16:creationId xmlns:a16="http://schemas.microsoft.com/office/drawing/2014/main" id="{3C81D05D-2C22-4D80-8730-CE82E4B5E63E}"/>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6">
            <a:extLst>
              <a:ext uri="{FF2B5EF4-FFF2-40B4-BE49-F238E27FC236}">
                <a16:creationId xmlns:a16="http://schemas.microsoft.com/office/drawing/2014/main" id="{2699E147-0895-43FA-A79C-1E9CBFBCA883}"/>
              </a:ext>
            </a:extLst>
          </p:cNvPr>
          <p:cNvSpPr>
            <a:spLocks noGrp="1" noChangeArrowheads="1"/>
          </p:cNvSpPr>
          <p:nvPr>
            <p:ph type="sldNum" sz="quarter" idx="12"/>
          </p:nvPr>
        </p:nvSpPr>
        <p:spPr>
          <a:ln/>
        </p:spPr>
        <p:txBody>
          <a:bodyPr/>
          <a:lstStyle>
            <a:lvl1pPr>
              <a:defRPr/>
            </a:lvl1pPr>
          </a:lstStyle>
          <a:p>
            <a:pPr>
              <a:defRPr/>
            </a:pPr>
            <a:fld id="{2EA05995-3EC7-483C-B6C4-63F40D1CBC00}" type="slidenum">
              <a:rPr lang="en-US" altLang="zh-CN"/>
              <a:pPr>
                <a:defRPr/>
              </a:pPr>
              <a:t>‹#›</a:t>
            </a:fld>
            <a:endParaRPr lang="en-US" altLang="zh-CN"/>
          </a:p>
        </p:txBody>
      </p:sp>
    </p:spTree>
    <p:extLst>
      <p:ext uri="{BB962C8B-B14F-4D97-AF65-F5344CB8AC3E}">
        <p14:creationId xmlns:p14="http://schemas.microsoft.com/office/powerpoint/2010/main" val="882019462"/>
      </p:ext>
    </p:extLst>
  </p:cSld>
  <p:clrMapOvr>
    <a:masterClrMapping/>
  </p:clrMapOvr>
  <p:transition spd="med">
    <p:random/>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DA0FFB28-EC33-42AF-BC77-DAF6B77BADFD}"/>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5">
            <a:extLst>
              <a:ext uri="{FF2B5EF4-FFF2-40B4-BE49-F238E27FC236}">
                <a16:creationId xmlns:a16="http://schemas.microsoft.com/office/drawing/2014/main" id="{3C81D05D-2C22-4D80-8730-CE82E4B5E63E}"/>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6">
            <a:extLst>
              <a:ext uri="{FF2B5EF4-FFF2-40B4-BE49-F238E27FC236}">
                <a16:creationId xmlns:a16="http://schemas.microsoft.com/office/drawing/2014/main" id="{2699E147-0895-43FA-A79C-1E9CBFBCA883}"/>
              </a:ext>
            </a:extLst>
          </p:cNvPr>
          <p:cNvSpPr>
            <a:spLocks noGrp="1" noChangeArrowheads="1"/>
          </p:cNvSpPr>
          <p:nvPr>
            <p:ph type="sldNum" sz="quarter" idx="12"/>
          </p:nvPr>
        </p:nvSpPr>
        <p:spPr>
          <a:ln/>
        </p:spPr>
        <p:txBody>
          <a:bodyPr/>
          <a:lstStyle>
            <a:lvl1pPr>
              <a:defRPr/>
            </a:lvl1pPr>
          </a:lstStyle>
          <a:p>
            <a:pPr>
              <a:defRPr/>
            </a:pPr>
            <a:fld id="{2EA05995-3EC7-483C-B6C4-63F40D1CBC00}" type="slidenum">
              <a:rPr lang="en-US" altLang="zh-CN"/>
              <a:pPr>
                <a:defRPr/>
              </a:pPr>
              <a:t>‹#›</a:t>
            </a:fld>
            <a:endParaRPr lang="en-US" altLang="zh-CN"/>
          </a:p>
        </p:txBody>
      </p:sp>
    </p:spTree>
    <p:extLst>
      <p:ext uri="{BB962C8B-B14F-4D97-AF65-F5344CB8AC3E}">
        <p14:creationId xmlns:p14="http://schemas.microsoft.com/office/powerpoint/2010/main" val="882019462"/>
      </p:ext>
    </p:extLst>
  </p:cSld>
  <p:clrMapOvr>
    <a:masterClrMapping/>
  </p:clrMapOvr>
  <p:transition spd="med">
    <p:random/>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DA0FFB28-EC33-42AF-BC77-DAF6B77BADFD}"/>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5">
            <a:extLst>
              <a:ext uri="{FF2B5EF4-FFF2-40B4-BE49-F238E27FC236}">
                <a16:creationId xmlns:a16="http://schemas.microsoft.com/office/drawing/2014/main" id="{3C81D05D-2C22-4D80-8730-CE82E4B5E63E}"/>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6">
            <a:extLst>
              <a:ext uri="{FF2B5EF4-FFF2-40B4-BE49-F238E27FC236}">
                <a16:creationId xmlns:a16="http://schemas.microsoft.com/office/drawing/2014/main" id="{2699E147-0895-43FA-A79C-1E9CBFBCA883}"/>
              </a:ext>
            </a:extLst>
          </p:cNvPr>
          <p:cNvSpPr>
            <a:spLocks noGrp="1" noChangeArrowheads="1"/>
          </p:cNvSpPr>
          <p:nvPr>
            <p:ph type="sldNum" sz="quarter" idx="12"/>
          </p:nvPr>
        </p:nvSpPr>
        <p:spPr>
          <a:ln/>
        </p:spPr>
        <p:txBody>
          <a:bodyPr/>
          <a:lstStyle>
            <a:lvl1pPr>
              <a:defRPr/>
            </a:lvl1pPr>
          </a:lstStyle>
          <a:p>
            <a:pPr>
              <a:defRPr/>
            </a:pPr>
            <a:fld id="{2EA05995-3EC7-483C-B6C4-63F40D1CBC00}" type="slidenum">
              <a:rPr lang="en-US" altLang="zh-CN"/>
              <a:pPr>
                <a:defRPr/>
              </a:pPr>
              <a:t>‹#›</a:t>
            </a:fld>
            <a:endParaRPr lang="en-US" altLang="zh-CN"/>
          </a:p>
        </p:txBody>
      </p:sp>
    </p:spTree>
    <p:extLst>
      <p:ext uri="{BB962C8B-B14F-4D97-AF65-F5344CB8AC3E}">
        <p14:creationId xmlns:p14="http://schemas.microsoft.com/office/powerpoint/2010/main" val="882019462"/>
      </p:ext>
    </p:extLst>
  </p:cSld>
  <p:clrMapOvr>
    <a:masterClrMapping/>
  </p:clrMapOvr>
  <p:transition spd="med">
    <p:random/>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DA0FFB28-EC33-42AF-BC77-DAF6B77BADFD}"/>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5">
            <a:extLst>
              <a:ext uri="{FF2B5EF4-FFF2-40B4-BE49-F238E27FC236}">
                <a16:creationId xmlns:a16="http://schemas.microsoft.com/office/drawing/2014/main" id="{3C81D05D-2C22-4D80-8730-CE82E4B5E63E}"/>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6">
            <a:extLst>
              <a:ext uri="{FF2B5EF4-FFF2-40B4-BE49-F238E27FC236}">
                <a16:creationId xmlns:a16="http://schemas.microsoft.com/office/drawing/2014/main" id="{2699E147-0895-43FA-A79C-1E9CBFBCA883}"/>
              </a:ext>
            </a:extLst>
          </p:cNvPr>
          <p:cNvSpPr>
            <a:spLocks noGrp="1" noChangeArrowheads="1"/>
          </p:cNvSpPr>
          <p:nvPr>
            <p:ph type="sldNum" sz="quarter" idx="12"/>
          </p:nvPr>
        </p:nvSpPr>
        <p:spPr>
          <a:ln/>
        </p:spPr>
        <p:txBody>
          <a:bodyPr/>
          <a:lstStyle>
            <a:lvl1pPr>
              <a:defRPr/>
            </a:lvl1pPr>
          </a:lstStyle>
          <a:p>
            <a:pPr>
              <a:defRPr/>
            </a:pPr>
            <a:fld id="{2EA05995-3EC7-483C-B6C4-63F40D1CBC00}" type="slidenum">
              <a:rPr lang="en-US" altLang="zh-CN"/>
              <a:pPr>
                <a:defRPr/>
              </a:pPr>
              <a:t>‹#›</a:t>
            </a:fld>
            <a:endParaRPr lang="en-US" altLang="zh-CN"/>
          </a:p>
        </p:txBody>
      </p:sp>
    </p:spTree>
    <p:extLst>
      <p:ext uri="{BB962C8B-B14F-4D97-AF65-F5344CB8AC3E}">
        <p14:creationId xmlns:p14="http://schemas.microsoft.com/office/powerpoint/2010/main" val="882019462"/>
      </p:ext>
    </p:extLst>
  </p:cSld>
  <p:clrMapOvr>
    <a:masterClrMapping/>
  </p:clrMapOvr>
  <p:transition spd="med">
    <p:random/>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91EACB-FB19-4195-ACCF-FCF442BF942C}"/>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CC6F79F0-E58B-4781-95CA-30BF5B0BD8C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DC543DC7-6964-4285-A1B6-8A3898A3F46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EBD57E57-1814-4FA3-99AA-EFB9928F84D8}"/>
              </a:ext>
            </a:extLst>
          </p:cNvPr>
          <p:cNvSpPr>
            <a:spLocks noGrp="1"/>
          </p:cNvSpPr>
          <p:nvPr>
            <p:ph type="dt" sz="half" idx="10"/>
          </p:nvPr>
        </p:nvSpPr>
        <p:spPr/>
        <p:txBody>
          <a:bodyPr/>
          <a:lstStyle/>
          <a:p>
            <a:fld id="{51C69EC3-DFC3-42D8-A32B-FE80BE1146B2}" type="datetimeFigureOut">
              <a:rPr lang="en-GB" smtClean="0"/>
              <a:t>07/11/2019</a:t>
            </a:fld>
            <a:endParaRPr lang="en-GB"/>
          </a:p>
        </p:txBody>
      </p:sp>
      <p:sp>
        <p:nvSpPr>
          <p:cNvPr id="6" name="Footer Placeholder 5">
            <a:extLst>
              <a:ext uri="{FF2B5EF4-FFF2-40B4-BE49-F238E27FC236}">
                <a16:creationId xmlns:a16="http://schemas.microsoft.com/office/drawing/2014/main" id="{89A70C26-EA12-4FBB-8205-FA6D29529F6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4B722038-A9AD-47F8-BA1E-E0FAA1F1AD66}"/>
              </a:ext>
            </a:extLst>
          </p:cNvPr>
          <p:cNvSpPr>
            <a:spLocks noGrp="1"/>
          </p:cNvSpPr>
          <p:nvPr>
            <p:ph type="sldNum" sz="quarter" idx="12"/>
          </p:nvPr>
        </p:nvSpPr>
        <p:spPr/>
        <p:txBody>
          <a:bodyPr/>
          <a:lstStyle/>
          <a:p>
            <a:fld id="{84F9DE69-88EA-4E1B-B7F0-30173CFC3782}" type="slidenum">
              <a:rPr lang="en-GB" smtClean="0"/>
              <a:t>‹#›</a:t>
            </a:fld>
            <a:endParaRPr lang="en-GB"/>
          </a:p>
        </p:txBody>
      </p:sp>
    </p:spTree>
    <p:extLst>
      <p:ext uri="{BB962C8B-B14F-4D97-AF65-F5344CB8AC3E}">
        <p14:creationId xmlns:p14="http://schemas.microsoft.com/office/powerpoint/2010/main" val="5553400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DA0FFB28-EC33-42AF-BC77-DAF6B77BADFD}"/>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5">
            <a:extLst>
              <a:ext uri="{FF2B5EF4-FFF2-40B4-BE49-F238E27FC236}">
                <a16:creationId xmlns:a16="http://schemas.microsoft.com/office/drawing/2014/main" id="{3C81D05D-2C22-4D80-8730-CE82E4B5E63E}"/>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6">
            <a:extLst>
              <a:ext uri="{FF2B5EF4-FFF2-40B4-BE49-F238E27FC236}">
                <a16:creationId xmlns:a16="http://schemas.microsoft.com/office/drawing/2014/main" id="{2699E147-0895-43FA-A79C-1E9CBFBCA883}"/>
              </a:ext>
            </a:extLst>
          </p:cNvPr>
          <p:cNvSpPr>
            <a:spLocks noGrp="1" noChangeArrowheads="1"/>
          </p:cNvSpPr>
          <p:nvPr>
            <p:ph type="sldNum" sz="quarter" idx="12"/>
          </p:nvPr>
        </p:nvSpPr>
        <p:spPr>
          <a:ln/>
        </p:spPr>
        <p:txBody>
          <a:bodyPr/>
          <a:lstStyle>
            <a:lvl1pPr>
              <a:defRPr/>
            </a:lvl1pPr>
          </a:lstStyle>
          <a:p>
            <a:pPr>
              <a:defRPr/>
            </a:pPr>
            <a:fld id="{2EA05995-3EC7-483C-B6C4-63F40D1CBC00}" type="slidenum">
              <a:rPr lang="en-US" altLang="zh-CN"/>
              <a:pPr>
                <a:defRPr/>
              </a:pPr>
              <a:t>‹#›</a:t>
            </a:fld>
            <a:endParaRPr lang="en-US" altLang="zh-CN"/>
          </a:p>
        </p:txBody>
      </p:sp>
    </p:spTree>
    <p:extLst>
      <p:ext uri="{BB962C8B-B14F-4D97-AF65-F5344CB8AC3E}">
        <p14:creationId xmlns:p14="http://schemas.microsoft.com/office/powerpoint/2010/main" val="882019462"/>
      </p:ext>
    </p:extLst>
  </p:cSld>
  <p:clrMapOvr>
    <a:masterClrMapping/>
  </p:clrMapOvr>
  <p:transition spd="med">
    <p:random/>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DA0FFB28-EC33-42AF-BC77-DAF6B77BADFD}"/>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5">
            <a:extLst>
              <a:ext uri="{FF2B5EF4-FFF2-40B4-BE49-F238E27FC236}">
                <a16:creationId xmlns:a16="http://schemas.microsoft.com/office/drawing/2014/main" id="{3C81D05D-2C22-4D80-8730-CE82E4B5E63E}"/>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6">
            <a:extLst>
              <a:ext uri="{FF2B5EF4-FFF2-40B4-BE49-F238E27FC236}">
                <a16:creationId xmlns:a16="http://schemas.microsoft.com/office/drawing/2014/main" id="{2699E147-0895-43FA-A79C-1E9CBFBCA883}"/>
              </a:ext>
            </a:extLst>
          </p:cNvPr>
          <p:cNvSpPr>
            <a:spLocks noGrp="1" noChangeArrowheads="1"/>
          </p:cNvSpPr>
          <p:nvPr>
            <p:ph type="sldNum" sz="quarter" idx="12"/>
          </p:nvPr>
        </p:nvSpPr>
        <p:spPr>
          <a:ln/>
        </p:spPr>
        <p:txBody>
          <a:bodyPr/>
          <a:lstStyle>
            <a:lvl1pPr>
              <a:defRPr/>
            </a:lvl1pPr>
          </a:lstStyle>
          <a:p>
            <a:pPr>
              <a:defRPr/>
            </a:pPr>
            <a:fld id="{2EA05995-3EC7-483C-B6C4-63F40D1CBC00}" type="slidenum">
              <a:rPr lang="en-US" altLang="zh-CN"/>
              <a:pPr>
                <a:defRPr/>
              </a:pPr>
              <a:t>‹#›</a:t>
            </a:fld>
            <a:endParaRPr lang="en-US" altLang="zh-CN"/>
          </a:p>
        </p:txBody>
      </p:sp>
    </p:spTree>
    <p:extLst>
      <p:ext uri="{BB962C8B-B14F-4D97-AF65-F5344CB8AC3E}">
        <p14:creationId xmlns:p14="http://schemas.microsoft.com/office/powerpoint/2010/main" val="882019462"/>
      </p:ext>
    </p:extLst>
  </p:cSld>
  <p:clrMapOvr>
    <a:masterClrMapping/>
  </p:clrMapOvr>
  <p:transition spd="med">
    <p:random/>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DA0FFB28-EC33-42AF-BC77-DAF6B77BADFD}"/>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5">
            <a:extLst>
              <a:ext uri="{FF2B5EF4-FFF2-40B4-BE49-F238E27FC236}">
                <a16:creationId xmlns:a16="http://schemas.microsoft.com/office/drawing/2014/main" id="{3C81D05D-2C22-4D80-8730-CE82E4B5E63E}"/>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6">
            <a:extLst>
              <a:ext uri="{FF2B5EF4-FFF2-40B4-BE49-F238E27FC236}">
                <a16:creationId xmlns:a16="http://schemas.microsoft.com/office/drawing/2014/main" id="{2699E147-0895-43FA-A79C-1E9CBFBCA883}"/>
              </a:ext>
            </a:extLst>
          </p:cNvPr>
          <p:cNvSpPr>
            <a:spLocks noGrp="1" noChangeArrowheads="1"/>
          </p:cNvSpPr>
          <p:nvPr>
            <p:ph type="sldNum" sz="quarter" idx="12"/>
          </p:nvPr>
        </p:nvSpPr>
        <p:spPr>
          <a:ln/>
        </p:spPr>
        <p:txBody>
          <a:bodyPr/>
          <a:lstStyle>
            <a:lvl1pPr>
              <a:defRPr/>
            </a:lvl1pPr>
          </a:lstStyle>
          <a:p>
            <a:pPr>
              <a:defRPr/>
            </a:pPr>
            <a:fld id="{2EA05995-3EC7-483C-B6C4-63F40D1CBC00}" type="slidenum">
              <a:rPr lang="en-US" altLang="zh-CN"/>
              <a:pPr>
                <a:defRPr/>
              </a:pPr>
              <a:t>‹#›</a:t>
            </a:fld>
            <a:endParaRPr lang="en-US" altLang="zh-CN"/>
          </a:p>
        </p:txBody>
      </p:sp>
    </p:spTree>
    <p:extLst>
      <p:ext uri="{BB962C8B-B14F-4D97-AF65-F5344CB8AC3E}">
        <p14:creationId xmlns:p14="http://schemas.microsoft.com/office/powerpoint/2010/main" val="882019462"/>
      </p:ext>
    </p:extLst>
  </p:cSld>
  <p:clrMapOvr>
    <a:masterClrMapping/>
  </p:clrMapOvr>
  <p:transition spd="med">
    <p:random/>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DA0FFB28-EC33-42AF-BC77-DAF6B77BADFD}"/>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5">
            <a:extLst>
              <a:ext uri="{FF2B5EF4-FFF2-40B4-BE49-F238E27FC236}">
                <a16:creationId xmlns:a16="http://schemas.microsoft.com/office/drawing/2014/main" id="{3C81D05D-2C22-4D80-8730-CE82E4B5E63E}"/>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6">
            <a:extLst>
              <a:ext uri="{FF2B5EF4-FFF2-40B4-BE49-F238E27FC236}">
                <a16:creationId xmlns:a16="http://schemas.microsoft.com/office/drawing/2014/main" id="{2699E147-0895-43FA-A79C-1E9CBFBCA883}"/>
              </a:ext>
            </a:extLst>
          </p:cNvPr>
          <p:cNvSpPr>
            <a:spLocks noGrp="1" noChangeArrowheads="1"/>
          </p:cNvSpPr>
          <p:nvPr>
            <p:ph type="sldNum" sz="quarter" idx="12"/>
          </p:nvPr>
        </p:nvSpPr>
        <p:spPr>
          <a:ln/>
        </p:spPr>
        <p:txBody>
          <a:bodyPr/>
          <a:lstStyle>
            <a:lvl1pPr>
              <a:defRPr/>
            </a:lvl1pPr>
          </a:lstStyle>
          <a:p>
            <a:pPr>
              <a:defRPr/>
            </a:pPr>
            <a:fld id="{2EA05995-3EC7-483C-B6C4-63F40D1CBC00}" type="slidenum">
              <a:rPr lang="en-US" altLang="zh-CN"/>
              <a:pPr>
                <a:defRPr/>
              </a:pPr>
              <a:t>‹#›</a:t>
            </a:fld>
            <a:endParaRPr lang="en-US" altLang="zh-CN"/>
          </a:p>
        </p:txBody>
      </p:sp>
    </p:spTree>
    <p:extLst>
      <p:ext uri="{BB962C8B-B14F-4D97-AF65-F5344CB8AC3E}">
        <p14:creationId xmlns:p14="http://schemas.microsoft.com/office/powerpoint/2010/main" val="882019462"/>
      </p:ext>
    </p:extLst>
  </p:cSld>
  <p:clrMapOvr>
    <a:masterClrMapping/>
  </p:clrMapOvr>
  <p:transition spd="med">
    <p:random/>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DA0FFB28-EC33-42AF-BC77-DAF6B77BADFD}"/>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5">
            <a:extLst>
              <a:ext uri="{FF2B5EF4-FFF2-40B4-BE49-F238E27FC236}">
                <a16:creationId xmlns:a16="http://schemas.microsoft.com/office/drawing/2014/main" id="{3C81D05D-2C22-4D80-8730-CE82E4B5E63E}"/>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6">
            <a:extLst>
              <a:ext uri="{FF2B5EF4-FFF2-40B4-BE49-F238E27FC236}">
                <a16:creationId xmlns:a16="http://schemas.microsoft.com/office/drawing/2014/main" id="{2699E147-0895-43FA-A79C-1E9CBFBCA883}"/>
              </a:ext>
            </a:extLst>
          </p:cNvPr>
          <p:cNvSpPr>
            <a:spLocks noGrp="1" noChangeArrowheads="1"/>
          </p:cNvSpPr>
          <p:nvPr>
            <p:ph type="sldNum" sz="quarter" idx="12"/>
          </p:nvPr>
        </p:nvSpPr>
        <p:spPr>
          <a:ln/>
        </p:spPr>
        <p:txBody>
          <a:bodyPr/>
          <a:lstStyle>
            <a:lvl1pPr>
              <a:defRPr/>
            </a:lvl1pPr>
          </a:lstStyle>
          <a:p>
            <a:pPr>
              <a:defRPr/>
            </a:pPr>
            <a:fld id="{2EA05995-3EC7-483C-B6C4-63F40D1CBC00}" type="slidenum">
              <a:rPr lang="en-US" altLang="zh-CN"/>
              <a:pPr>
                <a:defRPr/>
              </a:pPr>
              <a:t>‹#›</a:t>
            </a:fld>
            <a:endParaRPr lang="en-US" altLang="zh-CN"/>
          </a:p>
        </p:txBody>
      </p:sp>
    </p:spTree>
    <p:extLst>
      <p:ext uri="{BB962C8B-B14F-4D97-AF65-F5344CB8AC3E}">
        <p14:creationId xmlns:p14="http://schemas.microsoft.com/office/powerpoint/2010/main" val="882019462"/>
      </p:ext>
    </p:extLst>
  </p:cSld>
  <p:clrMapOvr>
    <a:masterClrMapping/>
  </p:clrMapOvr>
  <p:transition spd="med">
    <p:random/>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39E003-CCE8-4AFA-B85B-45A254EA39F4}"/>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5FADD17B-A52B-416C-A959-2B57076FDE6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EDDB86D-103A-4A3C-9233-ACEC6E288E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BB1FCFA0-C067-4990-AC55-5093A3A9764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8E74184-1853-4C89-BD3B-CFC634326FE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CA55D68C-8C95-4E12-82F2-2186E08870ED}"/>
              </a:ext>
            </a:extLst>
          </p:cNvPr>
          <p:cNvSpPr>
            <a:spLocks noGrp="1"/>
          </p:cNvSpPr>
          <p:nvPr>
            <p:ph type="dt" sz="half" idx="10"/>
          </p:nvPr>
        </p:nvSpPr>
        <p:spPr/>
        <p:txBody>
          <a:bodyPr/>
          <a:lstStyle/>
          <a:p>
            <a:fld id="{51C69EC3-DFC3-42D8-A32B-FE80BE1146B2}" type="datetimeFigureOut">
              <a:rPr lang="en-GB" smtClean="0"/>
              <a:t>07/11/2019</a:t>
            </a:fld>
            <a:endParaRPr lang="en-GB"/>
          </a:p>
        </p:txBody>
      </p:sp>
      <p:sp>
        <p:nvSpPr>
          <p:cNvPr id="8" name="Footer Placeholder 7">
            <a:extLst>
              <a:ext uri="{FF2B5EF4-FFF2-40B4-BE49-F238E27FC236}">
                <a16:creationId xmlns:a16="http://schemas.microsoft.com/office/drawing/2014/main" id="{06AD38BE-E4F5-4F3F-AD5F-CC52C1F3F711}"/>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CE3A38BF-8BB7-4C86-B385-F24AC6FE6558}"/>
              </a:ext>
            </a:extLst>
          </p:cNvPr>
          <p:cNvSpPr>
            <a:spLocks noGrp="1"/>
          </p:cNvSpPr>
          <p:nvPr>
            <p:ph type="sldNum" sz="quarter" idx="12"/>
          </p:nvPr>
        </p:nvSpPr>
        <p:spPr/>
        <p:txBody>
          <a:bodyPr/>
          <a:lstStyle/>
          <a:p>
            <a:fld id="{84F9DE69-88EA-4E1B-B7F0-30173CFC3782}" type="slidenum">
              <a:rPr lang="en-GB" smtClean="0"/>
              <a:t>‹#›</a:t>
            </a:fld>
            <a:endParaRPr lang="en-GB"/>
          </a:p>
        </p:txBody>
      </p:sp>
    </p:spTree>
    <p:extLst>
      <p:ext uri="{BB962C8B-B14F-4D97-AF65-F5344CB8AC3E}">
        <p14:creationId xmlns:p14="http://schemas.microsoft.com/office/powerpoint/2010/main" val="14765717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1BACAE-1649-4D81-B413-F72204ADF7E1}"/>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407CD045-19BB-4C32-9CDE-4DE78FDE24BF}"/>
              </a:ext>
            </a:extLst>
          </p:cNvPr>
          <p:cNvSpPr>
            <a:spLocks noGrp="1"/>
          </p:cNvSpPr>
          <p:nvPr>
            <p:ph type="dt" sz="half" idx="10"/>
          </p:nvPr>
        </p:nvSpPr>
        <p:spPr/>
        <p:txBody>
          <a:bodyPr/>
          <a:lstStyle/>
          <a:p>
            <a:fld id="{51C69EC3-DFC3-42D8-A32B-FE80BE1146B2}" type="datetimeFigureOut">
              <a:rPr lang="en-GB" smtClean="0"/>
              <a:t>07/11/2019</a:t>
            </a:fld>
            <a:endParaRPr lang="en-GB"/>
          </a:p>
        </p:txBody>
      </p:sp>
      <p:sp>
        <p:nvSpPr>
          <p:cNvPr id="4" name="Footer Placeholder 3">
            <a:extLst>
              <a:ext uri="{FF2B5EF4-FFF2-40B4-BE49-F238E27FC236}">
                <a16:creationId xmlns:a16="http://schemas.microsoft.com/office/drawing/2014/main" id="{B70CBD97-C4BE-4288-9614-3F7D1AAB644F}"/>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1FA0023A-5216-4DAC-AF64-53BF620E3B5F}"/>
              </a:ext>
            </a:extLst>
          </p:cNvPr>
          <p:cNvSpPr>
            <a:spLocks noGrp="1"/>
          </p:cNvSpPr>
          <p:nvPr>
            <p:ph type="sldNum" sz="quarter" idx="12"/>
          </p:nvPr>
        </p:nvSpPr>
        <p:spPr/>
        <p:txBody>
          <a:bodyPr/>
          <a:lstStyle/>
          <a:p>
            <a:fld id="{84F9DE69-88EA-4E1B-B7F0-30173CFC3782}" type="slidenum">
              <a:rPr lang="en-GB" smtClean="0"/>
              <a:t>‹#›</a:t>
            </a:fld>
            <a:endParaRPr lang="en-GB"/>
          </a:p>
        </p:txBody>
      </p:sp>
    </p:spTree>
    <p:extLst>
      <p:ext uri="{BB962C8B-B14F-4D97-AF65-F5344CB8AC3E}">
        <p14:creationId xmlns:p14="http://schemas.microsoft.com/office/powerpoint/2010/main" val="1220451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D3B5BFD-DF5F-4BDB-85B4-6D34925AAADE}"/>
              </a:ext>
            </a:extLst>
          </p:cNvPr>
          <p:cNvSpPr>
            <a:spLocks noGrp="1"/>
          </p:cNvSpPr>
          <p:nvPr>
            <p:ph type="dt" sz="half" idx="10"/>
          </p:nvPr>
        </p:nvSpPr>
        <p:spPr/>
        <p:txBody>
          <a:bodyPr/>
          <a:lstStyle/>
          <a:p>
            <a:fld id="{51C69EC3-DFC3-42D8-A32B-FE80BE1146B2}" type="datetimeFigureOut">
              <a:rPr lang="en-GB" smtClean="0"/>
              <a:t>07/11/2019</a:t>
            </a:fld>
            <a:endParaRPr lang="en-GB"/>
          </a:p>
        </p:txBody>
      </p:sp>
      <p:sp>
        <p:nvSpPr>
          <p:cNvPr id="3" name="Footer Placeholder 2">
            <a:extLst>
              <a:ext uri="{FF2B5EF4-FFF2-40B4-BE49-F238E27FC236}">
                <a16:creationId xmlns:a16="http://schemas.microsoft.com/office/drawing/2014/main" id="{5C7C111F-04C6-4C28-B014-AAE343DF44C7}"/>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9F0191D3-C9F9-4EC7-8021-549429760253}"/>
              </a:ext>
            </a:extLst>
          </p:cNvPr>
          <p:cNvSpPr>
            <a:spLocks noGrp="1"/>
          </p:cNvSpPr>
          <p:nvPr>
            <p:ph type="sldNum" sz="quarter" idx="12"/>
          </p:nvPr>
        </p:nvSpPr>
        <p:spPr/>
        <p:txBody>
          <a:bodyPr/>
          <a:lstStyle/>
          <a:p>
            <a:fld id="{84F9DE69-88EA-4E1B-B7F0-30173CFC3782}" type="slidenum">
              <a:rPr lang="en-GB" smtClean="0"/>
              <a:t>‹#›</a:t>
            </a:fld>
            <a:endParaRPr lang="en-GB"/>
          </a:p>
        </p:txBody>
      </p:sp>
    </p:spTree>
    <p:extLst>
      <p:ext uri="{BB962C8B-B14F-4D97-AF65-F5344CB8AC3E}">
        <p14:creationId xmlns:p14="http://schemas.microsoft.com/office/powerpoint/2010/main" val="13977781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6EF8AC-D777-4545-BFBD-65F74E8CD20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22E0938E-4F8D-45C3-B7EF-34E4FB47C59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9C3AA4D9-B43E-499C-BEAF-3DDD46FD496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C0E5267-1A49-4E2E-901B-F35838E80E05}"/>
              </a:ext>
            </a:extLst>
          </p:cNvPr>
          <p:cNvSpPr>
            <a:spLocks noGrp="1"/>
          </p:cNvSpPr>
          <p:nvPr>
            <p:ph type="dt" sz="half" idx="10"/>
          </p:nvPr>
        </p:nvSpPr>
        <p:spPr/>
        <p:txBody>
          <a:bodyPr/>
          <a:lstStyle/>
          <a:p>
            <a:fld id="{51C69EC3-DFC3-42D8-A32B-FE80BE1146B2}" type="datetimeFigureOut">
              <a:rPr lang="en-GB" smtClean="0"/>
              <a:t>07/11/2019</a:t>
            </a:fld>
            <a:endParaRPr lang="en-GB"/>
          </a:p>
        </p:txBody>
      </p:sp>
      <p:sp>
        <p:nvSpPr>
          <p:cNvPr id="6" name="Footer Placeholder 5">
            <a:extLst>
              <a:ext uri="{FF2B5EF4-FFF2-40B4-BE49-F238E27FC236}">
                <a16:creationId xmlns:a16="http://schemas.microsoft.com/office/drawing/2014/main" id="{B04D545C-5C97-4554-B203-4BC571E8C1A4}"/>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C6D0FBA6-F234-4FD5-88B7-B6F4930FCD1A}"/>
              </a:ext>
            </a:extLst>
          </p:cNvPr>
          <p:cNvSpPr>
            <a:spLocks noGrp="1"/>
          </p:cNvSpPr>
          <p:nvPr>
            <p:ph type="sldNum" sz="quarter" idx="12"/>
          </p:nvPr>
        </p:nvSpPr>
        <p:spPr/>
        <p:txBody>
          <a:bodyPr/>
          <a:lstStyle/>
          <a:p>
            <a:fld id="{84F9DE69-88EA-4E1B-B7F0-30173CFC3782}" type="slidenum">
              <a:rPr lang="en-GB" smtClean="0"/>
              <a:t>‹#›</a:t>
            </a:fld>
            <a:endParaRPr lang="en-GB"/>
          </a:p>
        </p:txBody>
      </p:sp>
    </p:spTree>
    <p:extLst>
      <p:ext uri="{BB962C8B-B14F-4D97-AF65-F5344CB8AC3E}">
        <p14:creationId xmlns:p14="http://schemas.microsoft.com/office/powerpoint/2010/main" val="11891517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46038E-FC5E-42F1-99F8-8107AE49928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582766A9-A7F7-4082-8283-39C49EE02B1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47910F80-12A7-4205-9B89-E93AB1B32E0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0DAE83A-93C5-49D9-82EE-1AD7A630B41D}"/>
              </a:ext>
            </a:extLst>
          </p:cNvPr>
          <p:cNvSpPr>
            <a:spLocks noGrp="1"/>
          </p:cNvSpPr>
          <p:nvPr>
            <p:ph type="dt" sz="half" idx="10"/>
          </p:nvPr>
        </p:nvSpPr>
        <p:spPr/>
        <p:txBody>
          <a:bodyPr/>
          <a:lstStyle/>
          <a:p>
            <a:fld id="{51C69EC3-DFC3-42D8-A32B-FE80BE1146B2}" type="datetimeFigureOut">
              <a:rPr lang="en-GB" smtClean="0"/>
              <a:t>07/11/2019</a:t>
            </a:fld>
            <a:endParaRPr lang="en-GB"/>
          </a:p>
        </p:txBody>
      </p:sp>
      <p:sp>
        <p:nvSpPr>
          <p:cNvPr id="6" name="Footer Placeholder 5">
            <a:extLst>
              <a:ext uri="{FF2B5EF4-FFF2-40B4-BE49-F238E27FC236}">
                <a16:creationId xmlns:a16="http://schemas.microsoft.com/office/drawing/2014/main" id="{A8FDDED0-4F2C-4DC6-B961-050E57661507}"/>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E70FC156-D880-4DA8-B8D5-8677CB118416}"/>
              </a:ext>
            </a:extLst>
          </p:cNvPr>
          <p:cNvSpPr>
            <a:spLocks noGrp="1"/>
          </p:cNvSpPr>
          <p:nvPr>
            <p:ph type="sldNum" sz="quarter" idx="12"/>
          </p:nvPr>
        </p:nvSpPr>
        <p:spPr/>
        <p:txBody>
          <a:bodyPr/>
          <a:lstStyle/>
          <a:p>
            <a:fld id="{84F9DE69-88EA-4E1B-B7F0-30173CFC3782}" type="slidenum">
              <a:rPr lang="en-GB" smtClean="0"/>
              <a:t>‹#›</a:t>
            </a:fld>
            <a:endParaRPr lang="en-GB"/>
          </a:p>
        </p:txBody>
      </p:sp>
    </p:spTree>
    <p:extLst>
      <p:ext uri="{BB962C8B-B14F-4D97-AF65-F5344CB8AC3E}">
        <p14:creationId xmlns:p14="http://schemas.microsoft.com/office/powerpoint/2010/main" val="37331474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2" Type="http://schemas.openxmlformats.org/officeDocument/2006/relationships/theme" Target="../theme/theme10.xml"/><Relationship Id="rId1" Type="http://schemas.openxmlformats.org/officeDocument/2006/relationships/slideLayout" Target="../slideLayouts/slideLayout21.xml"/></Relationships>
</file>

<file path=ppt/slideMasters/_rels/slideMaster11.xml.rels><?xml version="1.0" encoding="UTF-8" standalone="yes"?>
<Relationships xmlns="http://schemas.openxmlformats.org/package/2006/relationships"><Relationship Id="rId2" Type="http://schemas.openxmlformats.org/officeDocument/2006/relationships/theme" Target="../theme/theme11.xml"/><Relationship Id="rId1" Type="http://schemas.openxmlformats.org/officeDocument/2006/relationships/slideLayout" Target="../slideLayouts/slideLayout22.xml"/></Relationships>
</file>

<file path=ppt/slideMasters/_rels/slideMaster12.xml.rels><?xml version="1.0" encoding="UTF-8" standalone="yes"?>
<Relationships xmlns="http://schemas.openxmlformats.org/package/2006/relationships"><Relationship Id="rId2" Type="http://schemas.openxmlformats.org/officeDocument/2006/relationships/theme" Target="../theme/theme12.xml"/><Relationship Id="rId1" Type="http://schemas.openxmlformats.org/officeDocument/2006/relationships/slideLayout" Target="../slideLayouts/slideLayout23.xml"/></Relationships>
</file>

<file path=ppt/slideMasters/_rels/slideMaster13.xml.rels><?xml version="1.0" encoding="UTF-8" standalone="yes"?>
<Relationships xmlns="http://schemas.openxmlformats.org/package/2006/relationships"><Relationship Id="rId2" Type="http://schemas.openxmlformats.org/officeDocument/2006/relationships/theme" Target="../theme/theme13.xml"/><Relationship Id="rId1" Type="http://schemas.openxmlformats.org/officeDocument/2006/relationships/slideLayout" Target="../slideLayouts/slideLayout24.xml"/></Relationships>
</file>

<file path=ppt/slideMasters/_rels/slideMaster14.xml.rels><?xml version="1.0" encoding="UTF-8" standalone="yes"?>
<Relationships xmlns="http://schemas.openxmlformats.org/package/2006/relationships"><Relationship Id="rId2" Type="http://schemas.openxmlformats.org/officeDocument/2006/relationships/theme" Target="../theme/theme14.xml"/><Relationship Id="rId1" Type="http://schemas.openxmlformats.org/officeDocument/2006/relationships/slideLayout" Target="../slideLayouts/slideLayout25.xml"/></Relationships>
</file>

<file path=ppt/slideMasters/_rels/slideMaster15.xml.rels><?xml version="1.0" encoding="UTF-8" standalone="yes"?>
<Relationships xmlns="http://schemas.openxmlformats.org/package/2006/relationships"><Relationship Id="rId2" Type="http://schemas.openxmlformats.org/officeDocument/2006/relationships/theme" Target="../theme/theme15.xml"/><Relationship Id="rId1" Type="http://schemas.openxmlformats.org/officeDocument/2006/relationships/slideLayout" Target="../slideLayouts/slideLayout26.xml"/></Relationships>
</file>

<file path=ppt/slideMasters/_rels/slideMaster16.xml.rels><?xml version="1.0" encoding="UTF-8" standalone="yes"?>
<Relationships xmlns="http://schemas.openxmlformats.org/package/2006/relationships"><Relationship Id="rId2" Type="http://schemas.openxmlformats.org/officeDocument/2006/relationships/theme" Target="../theme/theme16.xml"/><Relationship Id="rId1" Type="http://schemas.openxmlformats.org/officeDocument/2006/relationships/slideLayout" Target="../slideLayouts/slideLayout27.xml"/></Relationships>
</file>

<file path=ppt/slideMasters/_rels/slideMaster17.xml.rels><?xml version="1.0" encoding="UTF-8" standalone="yes"?>
<Relationships xmlns="http://schemas.openxmlformats.org/package/2006/relationships"><Relationship Id="rId2" Type="http://schemas.openxmlformats.org/officeDocument/2006/relationships/theme" Target="../theme/theme17.xml"/><Relationship Id="rId1" Type="http://schemas.openxmlformats.org/officeDocument/2006/relationships/slideLayout" Target="../slideLayouts/slideLayout28.xml"/></Relationships>
</file>

<file path=ppt/slideMasters/_rels/slideMaster18.xml.rels><?xml version="1.0" encoding="UTF-8" standalone="yes"?>
<Relationships xmlns="http://schemas.openxmlformats.org/package/2006/relationships"><Relationship Id="rId2" Type="http://schemas.openxmlformats.org/officeDocument/2006/relationships/theme" Target="../theme/theme18.xml"/><Relationship Id="rId1" Type="http://schemas.openxmlformats.org/officeDocument/2006/relationships/slideLayout" Target="../slideLayouts/slideLayout29.xml"/></Relationships>
</file>

<file path=ppt/slideMasters/_rels/slideMaster19.xml.rels><?xml version="1.0" encoding="UTF-8" standalone="yes"?>
<Relationships xmlns="http://schemas.openxmlformats.org/package/2006/relationships"><Relationship Id="rId2" Type="http://schemas.openxmlformats.org/officeDocument/2006/relationships/theme" Target="../theme/theme19.xml"/><Relationship Id="rId1"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s>
</file>

<file path=ppt/slideMasters/_rels/slideMaster20.xml.rels><?xml version="1.0" encoding="UTF-8" standalone="yes"?>
<Relationships xmlns="http://schemas.openxmlformats.org/package/2006/relationships"><Relationship Id="rId2" Type="http://schemas.openxmlformats.org/officeDocument/2006/relationships/theme" Target="../theme/theme20.xml"/><Relationship Id="rId1" Type="http://schemas.openxmlformats.org/officeDocument/2006/relationships/slideLayout" Target="../slideLayouts/slideLayout31.xml"/></Relationships>
</file>

<file path=ppt/slideMasters/_rels/slideMaster21.xml.rels><?xml version="1.0" encoding="UTF-8" standalone="yes"?>
<Relationships xmlns="http://schemas.openxmlformats.org/package/2006/relationships"><Relationship Id="rId2" Type="http://schemas.openxmlformats.org/officeDocument/2006/relationships/theme" Target="../theme/theme21.xml"/><Relationship Id="rId1" Type="http://schemas.openxmlformats.org/officeDocument/2006/relationships/slideLayout" Target="../slideLayouts/slideLayout32.xml"/></Relationships>
</file>

<file path=ppt/slideMasters/_rels/slideMaster22.xml.rels><?xml version="1.0" encoding="UTF-8" standalone="yes"?>
<Relationships xmlns="http://schemas.openxmlformats.org/package/2006/relationships"><Relationship Id="rId2" Type="http://schemas.openxmlformats.org/officeDocument/2006/relationships/theme" Target="../theme/theme22.xml"/><Relationship Id="rId1" Type="http://schemas.openxmlformats.org/officeDocument/2006/relationships/slideLayout" Target="../slideLayouts/slideLayout33.xml"/></Relationships>
</file>

<file path=ppt/slideMasters/_rels/slideMaster23.xml.rels><?xml version="1.0" encoding="UTF-8" standalone="yes"?>
<Relationships xmlns="http://schemas.openxmlformats.org/package/2006/relationships"><Relationship Id="rId2" Type="http://schemas.openxmlformats.org/officeDocument/2006/relationships/theme" Target="../theme/theme23.xml"/><Relationship Id="rId1" Type="http://schemas.openxmlformats.org/officeDocument/2006/relationships/slideLayout" Target="../slideLayouts/slideLayout34.xml"/></Relationships>
</file>

<file path=ppt/slideMasters/_rels/slideMaster24.xml.rels><?xml version="1.0" encoding="UTF-8" standalone="yes"?>
<Relationships xmlns="http://schemas.openxmlformats.org/package/2006/relationships"><Relationship Id="rId2" Type="http://schemas.openxmlformats.org/officeDocument/2006/relationships/theme" Target="../theme/theme24.xml"/><Relationship Id="rId1" Type="http://schemas.openxmlformats.org/officeDocument/2006/relationships/slideLayout" Target="../slideLayouts/slideLayout35.xml"/></Relationships>
</file>

<file path=ppt/slideMasters/_rels/slideMaster25.xml.rels><?xml version="1.0" encoding="UTF-8" standalone="yes"?>
<Relationships xmlns="http://schemas.openxmlformats.org/package/2006/relationships"><Relationship Id="rId2" Type="http://schemas.openxmlformats.org/officeDocument/2006/relationships/theme" Target="../theme/theme25.xml"/><Relationship Id="rId1" Type="http://schemas.openxmlformats.org/officeDocument/2006/relationships/slideLayout" Target="../slideLayouts/slideLayout36.xml"/></Relationships>
</file>

<file path=ppt/slideMasters/_rels/slideMaster26.xml.rels><?xml version="1.0" encoding="UTF-8" standalone="yes"?>
<Relationships xmlns="http://schemas.openxmlformats.org/package/2006/relationships"><Relationship Id="rId2" Type="http://schemas.openxmlformats.org/officeDocument/2006/relationships/theme" Target="../theme/theme26.xml"/><Relationship Id="rId1" Type="http://schemas.openxmlformats.org/officeDocument/2006/relationships/slideLayout" Target="../slideLayouts/slideLayout37.xml"/></Relationships>
</file>

<file path=ppt/slideMasters/_rels/slideMaster27.xml.rels><?xml version="1.0" encoding="UTF-8" standalone="yes"?>
<Relationships xmlns="http://schemas.openxmlformats.org/package/2006/relationships"><Relationship Id="rId2" Type="http://schemas.openxmlformats.org/officeDocument/2006/relationships/theme" Target="../theme/theme27.xml"/><Relationship Id="rId1" Type="http://schemas.openxmlformats.org/officeDocument/2006/relationships/slideLayout" Target="../slideLayouts/slideLayout38.xml"/></Relationships>
</file>

<file path=ppt/slideMasters/_rels/slideMaster28.xml.rels><?xml version="1.0" encoding="UTF-8" standalone="yes"?>
<Relationships xmlns="http://schemas.openxmlformats.org/package/2006/relationships"><Relationship Id="rId2" Type="http://schemas.openxmlformats.org/officeDocument/2006/relationships/theme" Target="../theme/theme28.xml"/><Relationship Id="rId1" Type="http://schemas.openxmlformats.org/officeDocument/2006/relationships/slideLayout" Target="../slideLayouts/slideLayout39.xml"/></Relationships>
</file>

<file path=ppt/slideMasters/_rels/slideMaster29.xml.rels><?xml version="1.0" encoding="UTF-8" standalone="yes"?>
<Relationships xmlns="http://schemas.openxmlformats.org/package/2006/relationships"><Relationship Id="rId2" Type="http://schemas.openxmlformats.org/officeDocument/2006/relationships/theme" Target="../theme/theme29.xml"/><Relationship Id="rId1" Type="http://schemas.openxmlformats.org/officeDocument/2006/relationships/slideLayout" Target="../slideLayouts/slideLayout40.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4.xml"/></Relationships>
</file>

<file path=ppt/slideMasters/_rels/slideMaster30.xml.rels><?xml version="1.0" encoding="UTF-8" standalone="yes"?>
<Relationships xmlns="http://schemas.openxmlformats.org/package/2006/relationships"><Relationship Id="rId2" Type="http://schemas.openxmlformats.org/officeDocument/2006/relationships/theme" Target="../theme/theme30.xml"/><Relationship Id="rId1" Type="http://schemas.openxmlformats.org/officeDocument/2006/relationships/slideLayout" Target="../slideLayouts/slideLayout41.xml"/></Relationships>
</file>

<file path=ppt/slideMasters/_rels/slideMaster31.xml.rels><?xml version="1.0" encoding="UTF-8" standalone="yes"?>
<Relationships xmlns="http://schemas.openxmlformats.org/package/2006/relationships"><Relationship Id="rId2" Type="http://schemas.openxmlformats.org/officeDocument/2006/relationships/theme" Target="../theme/theme31.xml"/><Relationship Id="rId1" Type="http://schemas.openxmlformats.org/officeDocument/2006/relationships/slideLayout" Target="../slideLayouts/slideLayout42.xml"/></Relationships>
</file>

<file path=ppt/slideMasters/_rels/slideMaster32.xml.rels><?xml version="1.0" encoding="UTF-8" standalone="yes"?>
<Relationships xmlns="http://schemas.openxmlformats.org/package/2006/relationships"><Relationship Id="rId2" Type="http://schemas.openxmlformats.org/officeDocument/2006/relationships/theme" Target="../theme/theme32.xml"/><Relationship Id="rId1" Type="http://schemas.openxmlformats.org/officeDocument/2006/relationships/slideLayout" Target="../slideLayouts/slideLayout43.xml"/></Relationships>
</file>

<file path=ppt/slideMasters/_rels/slideMaster33.xml.rels><?xml version="1.0" encoding="UTF-8" standalone="yes"?>
<Relationships xmlns="http://schemas.openxmlformats.org/package/2006/relationships"><Relationship Id="rId2" Type="http://schemas.openxmlformats.org/officeDocument/2006/relationships/theme" Target="../theme/theme33.xml"/><Relationship Id="rId1" Type="http://schemas.openxmlformats.org/officeDocument/2006/relationships/slideLayout" Target="../slideLayouts/slideLayout44.xml"/></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15.xml"/></Relationships>
</file>

<file path=ppt/slideMasters/_rels/slideMaster5.xml.rels><?xml version="1.0" encoding="UTF-8" standalone="yes"?>
<Relationships xmlns="http://schemas.openxmlformats.org/package/2006/relationships"><Relationship Id="rId2" Type="http://schemas.openxmlformats.org/officeDocument/2006/relationships/theme" Target="../theme/theme5.xml"/><Relationship Id="rId1" Type="http://schemas.openxmlformats.org/officeDocument/2006/relationships/slideLayout" Target="../slideLayouts/slideLayout16.xml"/></Relationships>
</file>

<file path=ppt/slideMasters/_rels/slideMaster6.xml.rels><?xml version="1.0" encoding="UTF-8" standalone="yes"?>
<Relationships xmlns="http://schemas.openxmlformats.org/package/2006/relationships"><Relationship Id="rId2" Type="http://schemas.openxmlformats.org/officeDocument/2006/relationships/theme" Target="../theme/theme6.xml"/><Relationship Id="rId1" Type="http://schemas.openxmlformats.org/officeDocument/2006/relationships/slideLayout" Target="../slideLayouts/slideLayout17.xml"/></Relationships>
</file>

<file path=ppt/slideMasters/_rels/slideMaster7.xml.rels><?xml version="1.0" encoding="UTF-8" standalone="yes"?>
<Relationships xmlns="http://schemas.openxmlformats.org/package/2006/relationships"><Relationship Id="rId2" Type="http://schemas.openxmlformats.org/officeDocument/2006/relationships/theme" Target="../theme/theme7.xml"/><Relationship Id="rId1" Type="http://schemas.openxmlformats.org/officeDocument/2006/relationships/slideLayout" Target="../slideLayouts/slideLayout18.xml"/></Relationships>
</file>

<file path=ppt/slideMasters/_rels/slideMaster8.xml.rels><?xml version="1.0" encoding="UTF-8" standalone="yes"?>
<Relationships xmlns="http://schemas.openxmlformats.org/package/2006/relationships"><Relationship Id="rId2" Type="http://schemas.openxmlformats.org/officeDocument/2006/relationships/theme" Target="../theme/theme8.xml"/><Relationship Id="rId1" Type="http://schemas.openxmlformats.org/officeDocument/2006/relationships/slideLayout" Target="../slideLayouts/slideLayout19.xml"/></Relationships>
</file>

<file path=ppt/slideMasters/_rels/slideMaster9.xml.rels><?xml version="1.0" encoding="UTF-8" standalone="yes"?>
<Relationships xmlns="http://schemas.openxmlformats.org/package/2006/relationships"><Relationship Id="rId2" Type="http://schemas.openxmlformats.org/officeDocument/2006/relationships/theme" Target="../theme/theme9.xml"/><Relationship Id="rId1"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F73263C-022F-402B-B4D8-64C2D672C71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86037AE1-1152-4C13-B06C-BCB0CC1A4E6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E36A3BF6-6DE7-46E0-BE7A-37F89745C34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1C69EC3-DFC3-42D8-A32B-FE80BE1146B2}" type="datetimeFigureOut">
              <a:rPr lang="en-GB" smtClean="0"/>
              <a:t>07/11/2019</a:t>
            </a:fld>
            <a:endParaRPr lang="en-GB"/>
          </a:p>
        </p:txBody>
      </p:sp>
      <p:sp>
        <p:nvSpPr>
          <p:cNvPr id="5" name="Footer Placeholder 4">
            <a:extLst>
              <a:ext uri="{FF2B5EF4-FFF2-40B4-BE49-F238E27FC236}">
                <a16:creationId xmlns:a16="http://schemas.microsoft.com/office/drawing/2014/main" id="{AE304220-F61B-4BC6-93BD-37EA12EE65F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1B82EE11-0DD1-4019-95E7-71C9B872C96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4F9DE69-88EA-4E1B-B7F0-30173CFC3782}" type="slidenum">
              <a:rPr lang="en-GB" smtClean="0"/>
              <a:t>‹#›</a:t>
            </a:fld>
            <a:endParaRPr lang="en-GB"/>
          </a:p>
        </p:txBody>
      </p:sp>
    </p:spTree>
    <p:extLst>
      <p:ext uri="{BB962C8B-B14F-4D97-AF65-F5344CB8AC3E}">
        <p14:creationId xmlns:p14="http://schemas.microsoft.com/office/powerpoint/2010/main" val="317377775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755" r:id="rId6"/>
    <p:sldLayoutId id="2147483789"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25E55AED-90CD-4DBE-8CCF-628EEB297CE4}"/>
              </a:ext>
            </a:extLst>
          </p:cNvPr>
          <p:cNvSpPr>
            <a:spLocks noGrp="1" noChangeArrowheads="1"/>
          </p:cNvSpPr>
          <p:nvPr>
            <p:ph type="title"/>
          </p:nvPr>
        </p:nvSpPr>
        <p:spPr bwMode="auto">
          <a:xfrm>
            <a:off x="914400" y="609600"/>
            <a:ext cx="103632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Rectangle 3">
            <a:extLst>
              <a:ext uri="{FF2B5EF4-FFF2-40B4-BE49-F238E27FC236}">
                <a16:creationId xmlns:a16="http://schemas.microsoft.com/office/drawing/2014/main" id="{F46D198B-BE28-41DA-9970-72FDA096F668}"/>
              </a:ext>
            </a:extLst>
          </p:cNvPr>
          <p:cNvSpPr>
            <a:spLocks noGrp="1" noChangeArrowheads="1"/>
          </p:cNvSpPr>
          <p:nvPr>
            <p:ph type="body" idx="1"/>
          </p:nvPr>
        </p:nvSpPr>
        <p:spPr bwMode="auto">
          <a:xfrm>
            <a:off x="914400" y="1981200"/>
            <a:ext cx="103632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28" name="Rectangle 4">
            <a:extLst>
              <a:ext uri="{FF2B5EF4-FFF2-40B4-BE49-F238E27FC236}">
                <a16:creationId xmlns:a16="http://schemas.microsoft.com/office/drawing/2014/main" id="{B94B032A-432A-4E41-953F-309DD6F8E7E0}"/>
              </a:ext>
            </a:extLst>
          </p:cNvPr>
          <p:cNvSpPr>
            <a:spLocks noGrp="1" noChangeArrowheads="1"/>
          </p:cNvSpPr>
          <p:nvPr>
            <p:ph type="dt" sz="half" idx="2"/>
          </p:nvPr>
        </p:nvSpPr>
        <p:spPr bwMode="auto">
          <a:xfrm>
            <a:off x="914400" y="6248400"/>
            <a:ext cx="2540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vl1pPr>
          </a:lstStyle>
          <a:p>
            <a:pPr>
              <a:defRPr/>
            </a:pPr>
            <a:endParaRPr lang="en-US" altLang="zh-CN"/>
          </a:p>
        </p:txBody>
      </p:sp>
      <p:sp>
        <p:nvSpPr>
          <p:cNvPr id="1029" name="Rectangle 5">
            <a:extLst>
              <a:ext uri="{FF2B5EF4-FFF2-40B4-BE49-F238E27FC236}">
                <a16:creationId xmlns:a16="http://schemas.microsoft.com/office/drawing/2014/main" id="{97A02D70-AC9E-4308-A773-1B5A6D127CFB}"/>
              </a:ext>
            </a:extLst>
          </p:cNvPr>
          <p:cNvSpPr>
            <a:spLocks noGrp="1" noChangeArrowheads="1"/>
          </p:cNvSpPr>
          <p:nvPr>
            <p:ph type="ftr" sz="quarter" idx="3"/>
          </p:nvPr>
        </p:nvSpPr>
        <p:spPr bwMode="auto">
          <a:xfrm>
            <a:off x="4165600" y="6248400"/>
            <a:ext cx="3860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a:lvl1pPr>
          </a:lstStyle>
          <a:p>
            <a:pPr>
              <a:defRPr/>
            </a:pPr>
            <a:endParaRPr lang="en-US" altLang="zh-CN"/>
          </a:p>
        </p:txBody>
      </p:sp>
      <p:sp>
        <p:nvSpPr>
          <p:cNvPr id="1030" name="Rectangle 6">
            <a:extLst>
              <a:ext uri="{FF2B5EF4-FFF2-40B4-BE49-F238E27FC236}">
                <a16:creationId xmlns:a16="http://schemas.microsoft.com/office/drawing/2014/main" id="{B7522C98-366F-41CE-B1DC-9BDFFE1C0DF8}"/>
              </a:ext>
            </a:extLst>
          </p:cNvPr>
          <p:cNvSpPr>
            <a:spLocks noGrp="1" noChangeArrowheads="1"/>
          </p:cNvSpPr>
          <p:nvPr>
            <p:ph type="sldNum" sz="quarter" idx="4"/>
          </p:nvPr>
        </p:nvSpPr>
        <p:spPr bwMode="auto">
          <a:xfrm>
            <a:off x="8737600" y="6248400"/>
            <a:ext cx="2540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smtClean="0"/>
            </a:lvl1pPr>
          </a:lstStyle>
          <a:p>
            <a:pPr>
              <a:defRPr/>
            </a:pPr>
            <a:fld id="{2D7F75CE-C177-48D4-BC1F-EAC50D650120}"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sldLayoutIdLst>
    <p:sldLayoutId id="2147483769" r:id="rId1"/>
  </p:sldLayoutIdLst>
  <p:transition spd="med">
    <p:random/>
  </p:transition>
  <p:hf hdr="0" ftr="0" dt="0"/>
  <p:txStyles>
    <p:title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2pPr>
      <a:lvl3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3pPr>
      <a:lvl4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4pPr>
      <a:lvl5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5pPr>
      <a:lvl6pPr marL="457200" algn="ctr" rtl="0" fontAlgn="base">
        <a:spcBef>
          <a:spcPct val="0"/>
        </a:spcBef>
        <a:spcAft>
          <a:spcPct val="0"/>
        </a:spcAft>
        <a:defRPr kumimoji="1" sz="4400">
          <a:solidFill>
            <a:schemeClr val="tx2"/>
          </a:solidFill>
          <a:latin typeface="Times New Roman" pitchFamily="18" charset="0"/>
          <a:ea typeface="宋体" pitchFamily="2" charset="-122"/>
        </a:defRPr>
      </a:lvl6pPr>
      <a:lvl7pPr marL="914400" algn="ctr" rtl="0" fontAlgn="base">
        <a:spcBef>
          <a:spcPct val="0"/>
        </a:spcBef>
        <a:spcAft>
          <a:spcPct val="0"/>
        </a:spcAft>
        <a:defRPr kumimoji="1" sz="4400">
          <a:solidFill>
            <a:schemeClr val="tx2"/>
          </a:solidFill>
          <a:latin typeface="Times New Roman" pitchFamily="18" charset="0"/>
          <a:ea typeface="宋体" pitchFamily="2" charset="-122"/>
        </a:defRPr>
      </a:lvl7pPr>
      <a:lvl8pPr marL="1371600" algn="ctr" rtl="0" fontAlgn="base">
        <a:spcBef>
          <a:spcPct val="0"/>
        </a:spcBef>
        <a:spcAft>
          <a:spcPct val="0"/>
        </a:spcAft>
        <a:defRPr kumimoji="1" sz="4400">
          <a:solidFill>
            <a:schemeClr val="tx2"/>
          </a:solidFill>
          <a:latin typeface="Times New Roman" pitchFamily="18" charset="0"/>
          <a:ea typeface="宋体" pitchFamily="2" charset="-122"/>
        </a:defRPr>
      </a:lvl8pPr>
      <a:lvl9pPr marL="1828800" algn="ctr" rtl="0" fontAlgn="base">
        <a:spcBef>
          <a:spcPct val="0"/>
        </a:spcBef>
        <a:spcAft>
          <a:spcPct val="0"/>
        </a:spcAft>
        <a:defRPr kumimoji="1" sz="4400">
          <a:solidFill>
            <a:schemeClr val="tx2"/>
          </a:solidFill>
          <a:latin typeface="Times New Roman" pitchFamily="18" charset="0"/>
          <a:ea typeface="宋体" pitchFamily="2" charset="-122"/>
        </a:defRPr>
      </a:lvl9pPr>
    </p:titleStyle>
    <p:body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25E55AED-90CD-4DBE-8CCF-628EEB297CE4}"/>
              </a:ext>
            </a:extLst>
          </p:cNvPr>
          <p:cNvSpPr>
            <a:spLocks noGrp="1" noChangeArrowheads="1"/>
          </p:cNvSpPr>
          <p:nvPr>
            <p:ph type="title"/>
          </p:nvPr>
        </p:nvSpPr>
        <p:spPr bwMode="auto">
          <a:xfrm>
            <a:off x="914400" y="609600"/>
            <a:ext cx="103632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Rectangle 3">
            <a:extLst>
              <a:ext uri="{FF2B5EF4-FFF2-40B4-BE49-F238E27FC236}">
                <a16:creationId xmlns:a16="http://schemas.microsoft.com/office/drawing/2014/main" id="{F46D198B-BE28-41DA-9970-72FDA096F668}"/>
              </a:ext>
            </a:extLst>
          </p:cNvPr>
          <p:cNvSpPr>
            <a:spLocks noGrp="1" noChangeArrowheads="1"/>
          </p:cNvSpPr>
          <p:nvPr>
            <p:ph type="body" idx="1"/>
          </p:nvPr>
        </p:nvSpPr>
        <p:spPr bwMode="auto">
          <a:xfrm>
            <a:off x="914400" y="1981200"/>
            <a:ext cx="103632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28" name="Rectangle 4">
            <a:extLst>
              <a:ext uri="{FF2B5EF4-FFF2-40B4-BE49-F238E27FC236}">
                <a16:creationId xmlns:a16="http://schemas.microsoft.com/office/drawing/2014/main" id="{B94B032A-432A-4E41-953F-309DD6F8E7E0}"/>
              </a:ext>
            </a:extLst>
          </p:cNvPr>
          <p:cNvSpPr>
            <a:spLocks noGrp="1" noChangeArrowheads="1"/>
          </p:cNvSpPr>
          <p:nvPr>
            <p:ph type="dt" sz="half" idx="2"/>
          </p:nvPr>
        </p:nvSpPr>
        <p:spPr bwMode="auto">
          <a:xfrm>
            <a:off x="914400" y="6248400"/>
            <a:ext cx="2540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vl1pPr>
          </a:lstStyle>
          <a:p>
            <a:pPr>
              <a:defRPr/>
            </a:pPr>
            <a:endParaRPr lang="en-US" altLang="zh-CN"/>
          </a:p>
        </p:txBody>
      </p:sp>
      <p:sp>
        <p:nvSpPr>
          <p:cNvPr id="1029" name="Rectangle 5">
            <a:extLst>
              <a:ext uri="{FF2B5EF4-FFF2-40B4-BE49-F238E27FC236}">
                <a16:creationId xmlns:a16="http://schemas.microsoft.com/office/drawing/2014/main" id="{97A02D70-AC9E-4308-A773-1B5A6D127CFB}"/>
              </a:ext>
            </a:extLst>
          </p:cNvPr>
          <p:cNvSpPr>
            <a:spLocks noGrp="1" noChangeArrowheads="1"/>
          </p:cNvSpPr>
          <p:nvPr>
            <p:ph type="ftr" sz="quarter" idx="3"/>
          </p:nvPr>
        </p:nvSpPr>
        <p:spPr bwMode="auto">
          <a:xfrm>
            <a:off x="4165600" y="6248400"/>
            <a:ext cx="3860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a:lvl1pPr>
          </a:lstStyle>
          <a:p>
            <a:pPr>
              <a:defRPr/>
            </a:pPr>
            <a:endParaRPr lang="en-US" altLang="zh-CN"/>
          </a:p>
        </p:txBody>
      </p:sp>
      <p:sp>
        <p:nvSpPr>
          <p:cNvPr id="1030" name="Rectangle 6">
            <a:extLst>
              <a:ext uri="{FF2B5EF4-FFF2-40B4-BE49-F238E27FC236}">
                <a16:creationId xmlns:a16="http://schemas.microsoft.com/office/drawing/2014/main" id="{B7522C98-366F-41CE-B1DC-9BDFFE1C0DF8}"/>
              </a:ext>
            </a:extLst>
          </p:cNvPr>
          <p:cNvSpPr>
            <a:spLocks noGrp="1" noChangeArrowheads="1"/>
          </p:cNvSpPr>
          <p:nvPr>
            <p:ph type="sldNum" sz="quarter" idx="4"/>
          </p:nvPr>
        </p:nvSpPr>
        <p:spPr bwMode="auto">
          <a:xfrm>
            <a:off x="8737600" y="6248400"/>
            <a:ext cx="2540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smtClean="0"/>
            </a:lvl1pPr>
          </a:lstStyle>
          <a:p>
            <a:pPr>
              <a:defRPr/>
            </a:pPr>
            <a:fld id="{2D7F75CE-C177-48D4-BC1F-EAC50D650120}"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sldLayoutIdLst>
    <p:sldLayoutId id="2147483771" r:id="rId1"/>
  </p:sldLayoutIdLst>
  <p:transition spd="med">
    <p:random/>
  </p:transition>
  <p:hf hdr="0" ftr="0" dt="0"/>
  <p:txStyles>
    <p:title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2pPr>
      <a:lvl3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3pPr>
      <a:lvl4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4pPr>
      <a:lvl5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5pPr>
      <a:lvl6pPr marL="457200" algn="ctr" rtl="0" fontAlgn="base">
        <a:spcBef>
          <a:spcPct val="0"/>
        </a:spcBef>
        <a:spcAft>
          <a:spcPct val="0"/>
        </a:spcAft>
        <a:defRPr kumimoji="1" sz="4400">
          <a:solidFill>
            <a:schemeClr val="tx2"/>
          </a:solidFill>
          <a:latin typeface="Times New Roman" pitchFamily="18" charset="0"/>
          <a:ea typeface="宋体" pitchFamily="2" charset="-122"/>
        </a:defRPr>
      </a:lvl6pPr>
      <a:lvl7pPr marL="914400" algn="ctr" rtl="0" fontAlgn="base">
        <a:spcBef>
          <a:spcPct val="0"/>
        </a:spcBef>
        <a:spcAft>
          <a:spcPct val="0"/>
        </a:spcAft>
        <a:defRPr kumimoji="1" sz="4400">
          <a:solidFill>
            <a:schemeClr val="tx2"/>
          </a:solidFill>
          <a:latin typeface="Times New Roman" pitchFamily="18" charset="0"/>
          <a:ea typeface="宋体" pitchFamily="2" charset="-122"/>
        </a:defRPr>
      </a:lvl7pPr>
      <a:lvl8pPr marL="1371600" algn="ctr" rtl="0" fontAlgn="base">
        <a:spcBef>
          <a:spcPct val="0"/>
        </a:spcBef>
        <a:spcAft>
          <a:spcPct val="0"/>
        </a:spcAft>
        <a:defRPr kumimoji="1" sz="4400">
          <a:solidFill>
            <a:schemeClr val="tx2"/>
          </a:solidFill>
          <a:latin typeface="Times New Roman" pitchFamily="18" charset="0"/>
          <a:ea typeface="宋体" pitchFamily="2" charset="-122"/>
        </a:defRPr>
      </a:lvl8pPr>
      <a:lvl9pPr marL="1828800" algn="ctr" rtl="0" fontAlgn="base">
        <a:spcBef>
          <a:spcPct val="0"/>
        </a:spcBef>
        <a:spcAft>
          <a:spcPct val="0"/>
        </a:spcAft>
        <a:defRPr kumimoji="1" sz="4400">
          <a:solidFill>
            <a:schemeClr val="tx2"/>
          </a:solidFill>
          <a:latin typeface="Times New Roman" pitchFamily="18" charset="0"/>
          <a:ea typeface="宋体" pitchFamily="2" charset="-122"/>
        </a:defRPr>
      </a:lvl9pPr>
    </p:titleStyle>
    <p:body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25E55AED-90CD-4DBE-8CCF-628EEB297CE4}"/>
              </a:ext>
            </a:extLst>
          </p:cNvPr>
          <p:cNvSpPr>
            <a:spLocks noGrp="1" noChangeArrowheads="1"/>
          </p:cNvSpPr>
          <p:nvPr>
            <p:ph type="title"/>
          </p:nvPr>
        </p:nvSpPr>
        <p:spPr bwMode="auto">
          <a:xfrm>
            <a:off x="914400" y="609600"/>
            <a:ext cx="103632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Rectangle 3">
            <a:extLst>
              <a:ext uri="{FF2B5EF4-FFF2-40B4-BE49-F238E27FC236}">
                <a16:creationId xmlns:a16="http://schemas.microsoft.com/office/drawing/2014/main" id="{F46D198B-BE28-41DA-9970-72FDA096F668}"/>
              </a:ext>
            </a:extLst>
          </p:cNvPr>
          <p:cNvSpPr>
            <a:spLocks noGrp="1" noChangeArrowheads="1"/>
          </p:cNvSpPr>
          <p:nvPr>
            <p:ph type="body" idx="1"/>
          </p:nvPr>
        </p:nvSpPr>
        <p:spPr bwMode="auto">
          <a:xfrm>
            <a:off x="914400" y="1981200"/>
            <a:ext cx="103632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28" name="Rectangle 4">
            <a:extLst>
              <a:ext uri="{FF2B5EF4-FFF2-40B4-BE49-F238E27FC236}">
                <a16:creationId xmlns:a16="http://schemas.microsoft.com/office/drawing/2014/main" id="{B94B032A-432A-4E41-953F-309DD6F8E7E0}"/>
              </a:ext>
            </a:extLst>
          </p:cNvPr>
          <p:cNvSpPr>
            <a:spLocks noGrp="1" noChangeArrowheads="1"/>
          </p:cNvSpPr>
          <p:nvPr>
            <p:ph type="dt" sz="half" idx="2"/>
          </p:nvPr>
        </p:nvSpPr>
        <p:spPr bwMode="auto">
          <a:xfrm>
            <a:off x="914400" y="6248400"/>
            <a:ext cx="2540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vl1pPr>
          </a:lstStyle>
          <a:p>
            <a:pPr>
              <a:defRPr/>
            </a:pPr>
            <a:endParaRPr lang="en-US" altLang="zh-CN"/>
          </a:p>
        </p:txBody>
      </p:sp>
      <p:sp>
        <p:nvSpPr>
          <p:cNvPr id="1029" name="Rectangle 5">
            <a:extLst>
              <a:ext uri="{FF2B5EF4-FFF2-40B4-BE49-F238E27FC236}">
                <a16:creationId xmlns:a16="http://schemas.microsoft.com/office/drawing/2014/main" id="{97A02D70-AC9E-4308-A773-1B5A6D127CFB}"/>
              </a:ext>
            </a:extLst>
          </p:cNvPr>
          <p:cNvSpPr>
            <a:spLocks noGrp="1" noChangeArrowheads="1"/>
          </p:cNvSpPr>
          <p:nvPr>
            <p:ph type="ftr" sz="quarter" idx="3"/>
          </p:nvPr>
        </p:nvSpPr>
        <p:spPr bwMode="auto">
          <a:xfrm>
            <a:off x="4165600" y="6248400"/>
            <a:ext cx="3860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a:lvl1pPr>
          </a:lstStyle>
          <a:p>
            <a:pPr>
              <a:defRPr/>
            </a:pPr>
            <a:endParaRPr lang="en-US" altLang="zh-CN"/>
          </a:p>
        </p:txBody>
      </p:sp>
      <p:sp>
        <p:nvSpPr>
          <p:cNvPr id="1030" name="Rectangle 6">
            <a:extLst>
              <a:ext uri="{FF2B5EF4-FFF2-40B4-BE49-F238E27FC236}">
                <a16:creationId xmlns:a16="http://schemas.microsoft.com/office/drawing/2014/main" id="{B7522C98-366F-41CE-B1DC-9BDFFE1C0DF8}"/>
              </a:ext>
            </a:extLst>
          </p:cNvPr>
          <p:cNvSpPr>
            <a:spLocks noGrp="1" noChangeArrowheads="1"/>
          </p:cNvSpPr>
          <p:nvPr>
            <p:ph type="sldNum" sz="quarter" idx="4"/>
          </p:nvPr>
        </p:nvSpPr>
        <p:spPr bwMode="auto">
          <a:xfrm>
            <a:off x="8737600" y="6248400"/>
            <a:ext cx="2540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smtClean="0"/>
            </a:lvl1pPr>
          </a:lstStyle>
          <a:p>
            <a:pPr>
              <a:defRPr/>
            </a:pPr>
            <a:fld id="{2D7F75CE-C177-48D4-BC1F-EAC50D650120}"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sldLayoutIdLst>
    <p:sldLayoutId id="2147483773" r:id="rId1"/>
  </p:sldLayoutIdLst>
  <p:transition spd="med">
    <p:random/>
  </p:transition>
  <p:hf hdr="0" ftr="0" dt="0"/>
  <p:txStyles>
    <p:title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2pPr>
      <a:lvl3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3pPr>
      <a:lvl4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4pPr>
      <a:lvl5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5pPr>
      <a:lvl6pPr marL="457200" algn="ctr" rtl="0" fontAlgn="base">
        <a:spcBef>
          <a:spcPct val="0"/>
        </a:spcBef>
        <a:spcAft>
          <a:spcPct val="0"/>
        </a:spcAft>
        <a:defRPr kumimoji="1" sz="4400">
          <a:solidFill>
            <a:schemeClr val="tx2"/>
          </a:solidFill>
          <a:latin typeface="Times New Roman" pitchFamily="18" charset="0"/>
          <a:ea typeface="宋体" pitchFamily="2" charset="-122"/>
        </a:defRPr>
      </a:lvl6pPr>
      <a:lvl7pPr marL="914400" algn="ctr" rtl="0" fontAlgn="base">
        <a:spcBef>
          <a:spcPct val="0"/>
        </a:spcBef>
        <a:spcAft>
          <a:spcPct val="0"/>
        </a:spcAft>
        <a:defRPr kumimoji="1" sz="4400">
          <a:solidFill>
            <a:schemeClr val="tx2"/>
          </a:solidFill>
          <a:latin typeface="Times New Roman" pitchFamily="18" charset="0"/>
          <a:ea typeface="宋体" pitchFamily="2" charset="-122"/>
        </a:defRPr>
      </a:lvl7pPr>
      <a:lvl8pPr marL="1371600" algn="ctr" rtl="0" fontAlgn="base">
        <a:spcBef>
          <a:spcPct val="0"/>
        </a:spcBef>
        <a:spcAft>
          <a:spcPct val="0"/>
        </a:spcAft>
        <a:defRPr kumimoji="1" sz="4400">
          <a:solidFill>
            <a:schemeClr val="tx2"/>
          </a:solidFill>
          <a:latin typeface="Times New Roman" pitchFamily="18" charset="0"/>
          <a:ea typeface="宋体" pitchFamily="2" charset="-122"/>
        </a:defRPr>
      </a:lvl8pPr>
      <a:lvl9pPr marL="1828800" algn="ctr" rtl="0" fontAlgn="base">
        <a:spcBef>
          <a:spcPct val="0"/>
        </a:spcBef>
        <a:spcAft>
          <a:spcPct val="0"/>
        </a:spcAft>
        <a:defRPr kumimoji="1" sz="4400">
          <a:solidFill>
            <a:schemeClr val="tx2"/>
          </a:solidFill>
          <a:latin typeface="Times New Roman" pitchFamily="18" charset="0"/>
          <a:ea typeface="宋体" pitchFamily="2" charset="-122"/>
        </a:defRPr>
      </a:lvl9pPr>
    </p:titleStyle>
    <p:body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25E55AED-90CD-4DBE-8CCF-628EEB297CE4}"/>
              </a:ext>
            </a:extLst>
          </p:cNvPr>
          <p:cNvSpPr>
            <a:spLocks noGrp="1" noChangeArrowheads="1"/>
          </p:cNvSpPr>
          <p:nvPr>
            <p:ph type="title"/>
          </p:nvPr>
        </p:nvSpPr>
        <p:spPr bwMode="auto">
          <a:xfrm>
            <a:off x="914400" y="609600"/>
            <a:ext cx="103632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Rectangle 3">
            <a:extLst>
              <a:ext uri="{FF2B5EF4-FFF2-40B4-BE49-F238E27FC236}">
                <a16:creationId xmlns:a16="http://schemas.microsoft.com/office/drawing/2014/main" id="{F46D198B-BE28-41DA-9970-72FDA096F668}"/>
              </a:ext>
            </a:extLst>
          </p:cNvPr>
          <p:cNvSpPr>
            <a:spLocks noGrp="1" noChangeArrowheads="1"/>
          </p:cNvSpPr>
          <p:nvPr>
            <p:ph type="body" idx="1"/>
          </p:nvPr>
        </p:nvSpPr>
        <p:spPr bwMode="auto">
          <a:xfrm>
            <a:off x="914400" y="1981200"/>
            <a:ext cx="103632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28" name="Rectangle 4">
            <a:extLst>
              <a:ext uri="{FF2B5EF4-FFF2-40B4-BE49-F238E27FC236}">
                <a16:creationId xmlns:a16="http://schemas.microsoft.com/office/drawing/2014/main" id="{B94B032A-432A-4E41-953F-309DD6F8E7E0}"/>
              </a:ext>
            </a:extLst>
          </p:cNvPr>
          <p:cNvSpPr>
            <a:spLocks noGrp="1" noChangeArrowheads="1"/>
          </p:cNvSpPr>
          <p:nvPr>
            <p:ph type="dt" sz="half" idx="2"/>
          </p:nvPr>
        </p:nvSpPr>
        <p:spPr bwMode="auto">
          <a:xfrm>
            <a:off x="914400" y="6248400"/>
            <a:ext cx="2540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vl1pPr>
          </a:lstStyle>
          <a:p>
            <a:pPr>
              <a:defRPr/>
            </a:pPr>
            <a:endParaRPr lang="en-US" altLang="zh-CN"/>
          </a:p>
        </p:txBody>
      </p:sp>
      <p:sp>
        <p:nvSpPr>
          <p:cNvPr id="1029" name="Rectangle 5">
            <a:extLst>
              <a:ext uri="{FF2B5EF4-FFF2-40B4-BE49-F238E27FC236}">
                <a16:creationId xmlns:a16="http://schemas.microsoft.com/office/drawing/2014/main" id="{97A02D70-AC9E-4308-A773-1B5A6D127CFB}"/>
              </a:ext>
            </a:extLst>
          </p:cNvPr>
          <p:cNvSpPr>
            <a:spLocks noGrp="1" noChangeArrowheads="1"/>
          </p:cNvSpPr>
          <p:nvPr>
            <p:ph type="ftr" sz="quarter" idx="3"/>
          </p:nvPr>
        </p:nvSpPr>
        <p:spPr bwMode="auto">
          <a:xfrm>
            <a:off x="4165600" y="6248400"/>
            <a:ext cx="3860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a:lvl1pPr>
          </a:lstStyle>
          <a:p>
            <a:pPr>
              <a:defRPr/>
            </a:pPr>
            <a:endParaRPr lang="en-US" altLang="zh-CN"/>
          </a:p>
        </p:txBody>
      </p:sp>
      <p:sp>
        <p:nvSpPr>
          <p:cNvPr id="1030" name="Rectangle 6">
            <a:extLst>
              <a:ext uri="{FF2B5EF4-FFF2-40B4-BE49-F238E27FC236}">
                <a16:creationId xmlns:a16="http://schemas.microsoft.com/office/drawing/2014/main" id="{B7522C98-366F-41CE-B1DC-9BDFFE1C0DF8}"/>
              </a:ext>
            </a:extLst>
          </p:cNvPr>
          <p:cNvSpPr>
            <a:spLocks noGrp="1" noChangeArrowheads="1"/>
          </p:cNvSpPr>
          <p:nvPr>
            <p:ph type="sldNum" sz="quarter" idx="4"/>
          </p:nvPr>
        </p:nvSpPr>
        <p:spPr bwMode="auto">
          <a:xfrm>
            <a:off x="8737600" y="6248400"/>
            <a:ext cx="2540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smtClean="0"/>
            </a:lvl1pPr>
          </a:lstStyle>
          <a:p>
            <a:pPr>
              <a:defRPr/>
            </a:pPr>
            <a:fld id="{2D7F75CE-C177-48D4-BC1F-EAC50D650120}"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sldLayoutIdLst>
    <p:sldLayoutId id="2147483775" r:id="rId1"/>
  </p:sldLayoutIdLst>
  <p:transition spd="med">
    <p:random/>
  </p:transition>
  <p:hf hdr="0" ftr="0" dt="0"/>
  <p:txStyles>
    <p:title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2pPr>
      <a:lvl3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3pPr>
      <a:lvl4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4pPr>
      <a:lvl5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5pPr>
      <a:lvl6pPr marL="457200" algn="ctr" rtl="0" fontAlgn="base">
        <a:spcBef>
          <a:spcPct val="0"/>
        </a:spcBef>
        <a:spcAft>
          <a:spcPct val="0"/>
        </a:spcAft>
        <a:defRPr kumimoji="1" sz="4400">
          <a:solidFill>
            <a:schemeClr val="tx2"/>
          </a:solidFill>
          <a:latin typeface="Times New Roman" pitchFamily="18" charset="0"/>
          <a:ea typeface="宋体" pitchFamily="2" charset="-122"/>
        </a:defRPr>
      </a:lvl6pPr>
      <a:lvl7pPr marL="914400" algn="ctr" rtl="0" fontAlgn="base">
        <a:spcBef>
          <a:spcPct val="0"/>
        </a:spcBef>
        <a:spcAft>
          <a:spcPct val="0"/>
        </a:spcAft>
        <a:defRPr kumimoji="1" sz="4400">
          <a:solidFill>
            <a:schemeClr val="tx2"/>
          </a:solidFill>
          <a:latin typeface="Times New Roman" pitchFamily="18" charset="0"/>
          <a:ea typeface="宋体" pitchFamily="2" charset="-122"/>
        </a:defRPr>
      </a:lvl7pPr>
      <a:lvl8pPr marL="1371600" algn="ctr" rtl="0" fontAlgn="base">
        <a:spcBef>
          <a:spcPct val="0"/>
        </a:spcBef>
        <a:spcAft>
          <a:spcPct val="0"/>
        </a:spcAft>
        <a:defRPr kumimoji="1" sz="4400">
          <a:solidFill>
            <a:schemeClr val="tx2"/>
          </a:solidFill>
          <a:latin typeface="Times New Roman" pitchFamily="18" charset="0"/>
          <a:ea typeface="宋体" pitchFamily="2" charset="-122"/>
        </a:defRPr>
      </a:lvl8pPr>
      <a:lvl9pPr marL="1828800" algn="ctr" rtl="0" fontAlgn="base">
        <a:spcBef>
          <a:spcPct val="0"/>
        </a:spcBef>
        <a:spcAft>
          <a:spcPct val="0"/>
        </a:spcAft>
        <a:defRPr kumimoji="1" sz="4400">
          <a:solidFill>
            <a:schemeClr val="tx2"/>
          </a:solidFill>
          <a:latin typeface="Times New Roman" pitchFamily="18" charset="0"/>
          <a:ea typeface="宋体" pitchFamily="2" charset="-122"/>
        </a:defRPr>
      </a:lvl9pPr>
    </p:titleStyle>
    <p:body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25E55AED-90CD-4DBE-8CCF-628EEB297CE4}"/>
              </a:ext>
            </a:extLst>
          </p:cNvPr>
          <p:cNvSpPr>
            <a:spLocks noGrp="1" noChangeArrowheads="1"/>
          </p:cNvSpPr>
          <p:nvPr>
            <p:ph type="title"/>
          </p:nvPr>
        </p:nvSpPr>
        <p:spPr bwMode="auto">
          <a:xfrm>
            <a:off x="914400" y="609600"/>
            <a:ext cx="103632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Rectangle 3">
            <a:extLst>
              <a:ext uri="{FF2B5EF4-FFF2-40B4-BE49-F238E27FC236}">
                <a16:creationId xmlns:a16="http://schemas.microsoft.com/office/drawing/2014/main" id="{F46D198B-BE28-41DA-9970-72FDA096F668}"/>
              </a:ext>
            </a:extLst>
          </p:cNvPr>
          <p:cNvSpPr>
            <a:spLocks noGrp="1" noChangeArrowheads="1"/>
          </p:cNvSpPr>
          <p:nvPr>
            <p:ph type="body" idx="1"/>
          </p:nvPr>
        </p:nvSpPr>
        <p:spPr bwMode="auto">
          <a:xfrm>
            <a:off x="914400" y="1981200"/>
            <a:ext cx="103632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28" name="Rectangle 4">
            <a:extLst>
              <a:ext uri="{FF2B5EF4-FFF2-40B4-BE49-F238E27FC236}">
                <a16:creationId xmlns:a16="http://schemas.microsoft.com/office/drawing/2014/main" id="{B94B032A-432A-4E41-953F-309DD6F8E7E0}"/>
              </a:ext>
            </a:extLst>
          </p:cNvPr>
          <p:cNvSpPr>
            <a:spLocks noGrp="1" noChangeArrowheads="1"/>
          </p:cNvSpPr>
          <p:nvPr>
            <p:ph type="dt" sz="half" idx="2"/>
          </p:nvPr>
        </p:nvSpPr>
        <p:spPr bwMode="auto">
          <a:xfrm>
            <a:off x="914400" y="6248400"/>
            <a:ext cx="2540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vl1pPr>
          </a:lstStyle>
          <a:p>
            <a:pPr>
              <a:defRPr/>
            </a:pPr>
            <a:endParaRPr lang="en-US" altLang="zh-CN"/>
          </a:p>
        </p:txBody>
      </p:sp>
      <p:sp>
        <p:nvSpPr>
          <p:cNvPr id="1029" name="Rectangle 5">
            <a:extLst>
              <a:ext uri="{FF2B5EF4-FFF2-40B4-BE49-F238E27FC236}">
                <a16:creationId xmlns:a16="http://schemas.microsoft.com/office/drawing/2014/main" id="{97A02D70-AC9E-4308-A773-1B5A6D127CFB}"/>
              </a:ext>
            </a:extLst>
          </p:cNvPr>
          <p:cNvSpPr>
            <a:spLocks noGrp="1" noChangeArrowheads="1"/>
          </p:cNvSpPr>
          <p:nvPr>
            <p:ph type="ftr" sz="quarter" idx="3"/>
          </p:nvPr>
        </p:nvSpPr>
        <p:spPr bwMode="auto">
          <a:xfrm>
            <a:off x="4165600" y="6248400"/>
            <a:ext cx="3860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a:lvl1pPr>
          </a:lstStyle>
          <a:p>
            <a:pPr>
              <a:defRPr/>
            </a:pPr>
            <a:endParaRPr lang="en-US" altLang="zh-CN"/>
          </a:p>
        </p:txBody>
      </p:sp>
      <p:sp>
        <p:nvSpPr>
          <p:cNvPr id="1030" name="Rectangle 6">
            <a:extLst>
              <a:ext uri="{FF2B5EF4-FFF2-40B4-BE49-F238E27FC236}">
                <a16:creationId xmlns:a16="http://schemas.microsoft.com/office/drawing/2014/main" id="{B7522C98-366F-41CE-B1DC-9BDFFE1C0DF8}"/>
              </a:ext>
            </a:extLst>
          </p:cNvPr>
          <p:cNvSpPr>
            <a:spLocks noGrp="1" noChangeArrowheads="1"/>
          </p:cNvSpPr>
          <p:nvPr>
            <p:ph type="sldNum" sz="quarter" idx="4"/>
          </p:nvPr>
        </p:nvSpPr>
        <p:spPr bwMode="auto">
          <a:xfrm>
            <a:off x="8737600" y="6248400"/>
            <a:ext cx="2540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smtClean="0"/>
            </a:lvl1pPr>
          </a:lstStyle>
          <a:p>
            <a:pPr>
              <a:defRPr/>
            </a:pPr>
            <a:fld id="{2D7F75CE-C177-48D4-BC1F-EAC50D650120}"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sldLayoutIdLst>
    <p:sldLayoutId id="2147483777" r:id="rId1"/>
  </p:sldLayoutIdLst>
  <p:transition spd="med">
    <p:random/>
  </p:transition>
  <p:hf hdr="0" ftr="0" dt="0"/>
  <p:txStyles>
    <p:title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2pPr>
      <a:lvl3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3pPr>
      <a:lvl4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4pPr>
      <a:lvl5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5pPr>
      <a:lvl6pPr marL="457200" algn="ctr" rtl="0" fontAlgn="base">
        <a:spcBef>
          <a:spcPct val="0"/>
        </a:spcBef>
        <a:spcAft>
          <a:spcPct val="0"/>
        </a:spcAft>
        <a:defRPr kumimoji="1" sz="4400">
          <a:solidFill>
            <a:schemeClr val="tx2"/>
          </a:solidFill>
          <a:latin typeface="Times New Roman" pitchFamily="18" charset="0"/>
          <a:ea typeface="宋体" pitchFamily="2" charset="-122"/>
        </a:defRPr>
      </a:lvl6pPr>
      <a:lvl7pPr marL="914400" algn="ctr" rtl="0" fontAlgn="base">
        <a:spcBef>
          <a:spcPct val="0"/>
        </a:spcBef>
        <a:spcAft>
          <a:spcPct val="0"/>
        </a:spcAft>
        <a:defRPr kumimoji="1" sz="4400">
          <a:solidFill>
            <a:schemeClr val="tx2"/>
          </a:solidFill>
          <a:latin typeface="Times New Roman" pitchFamily="18" charset="0"/>
          <a:ea typeface="宋体" pitchFamily="2" charset="-122"/>
        </a:defRPr>
      </a:lvl7pPr>
      <a:lvl8pPr marL="1371600" algn="ctr" rtl="0" fontAlgn="base">
        <a:spcBef>
          <a:spcPct val="0"/>
        </a:spcBef>
        <a:spcAft>
          <a:spcPct val="0"/>
        </a:spcAft>
        <a:defRPr kumimoji="1" sz="4400">
          <a:solidFill>
            <a:schemeClr val="tx2"/>
          </a:solidFill>
          <a:latin typeface="Times New Roman" pitchFamily="18" charset="0"/>
          <a:ea typeface="宋体" pitchFamily="2" charset="-122"/>
        </a:defRPr>
      </a:lvl8pPr>
      <a:lvl9pPr marL="1828800" algn="ctr" rtl="0" fontAlgn="base">
        <a:spcBef>
          <a:spcPct val="0"/>
        </a:spcBef>
        <a:spcAft>
          <a:spcPct val="0"/>
        </a:spcAft>
        <a:defRPr kumimoji="1" sz="4400">
          <a:solidFill>
            <a:schemeClr val="tx2"/>
          </a:solidFill>
          <a:latin typeface="Times New Roman" pitchFamily="18" charset="0"/>
          <a:ea typeface="宋体" pitchFamily="2" charset="-122"/>
        </a:defRPr>
      </a:lvl9pPr>
    </p:titleStyle>
    <p:body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25E55AED-90CD-4DBE-8CCF-628EEB297CE4}"/>
              </a:ext>
            </a:extLst>
          </p:cNvPr>
          <p:cNvSpPr>
            <a:spLocks noGrp="1" noChangeArrowheads="1"/>
          </p:cNvSpPr>
          <p:nvPr>
            <p:ph type="title"/>
          </p:nvPr>
        </p:nvSpPr>
        <p:spPr bwMode="auto">
          <a:xfrm>
            <a:off x="914400" y="609600"/>
            <a:ext cx="103632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Rectangle 3">
            <a:extLst>
              <a:ext uri="{FF2B5EF4-FFF2-40B4-BE49-F238E27FC236}">
                <a16:creationId xmlns:a16="http://schemas.microsoft.com/office/drawing/2014/main" id="{F46D198B-BE28-41DA-9970-72FDA096F668}"/>
              </a:ext>
            </a:extLst>
          </p:cNvPr>
          <p:cNvSpPr>
            <a:spLocks noGrp="1" noChangeArrowheads="1"/>
          </p:cNvSpPr>
          <p:nvPr>
            <p:ph type="body" idx="1"/>
          </p:nvPr>
        </p:nvSpPr>
        <p:spPr bwMode="auto">
          <a:xfrm>
            <a:off x="914400" y="1981200"/>
            <a:ext cx="103632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28" name="Rectangle 4">
            <a:extLst>
              <a:ext uri="{FF2B5EF4-FFF2-40B4-BE49-F238E27FC236}">
                <a16:creationId xmlns:a16="http://schemas.microsoft.com/office/drawing/2014/main" id="{B94B032A-432A-4E41-953F-309DD6F8E7E0}"/>
              </a:ext>
            </a:extLst>
          </p:cNvPr>
          <p:cNvSpPr>
            <a:spLocks noGrp="1" noChangeArrowheads="1"/>
          </p:cNvSpPr>
          <p:nvPr>
            <p:ph type="dt" sz="half" idx="2"/>
          </p:nvPr>
        </p:nvSpPr>
        <p:spPr bwMode="auto">
          <a:xfrm>
            <a:off x="914400" y="6248400"/>
            <a:ext cx="2540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vl1pPr>
          </a:lstStyle>
          <a:p>
            <a:pPr>
              <a:defRPr/>
            </a:pPr>
            <a:endParaRPr lang="en-US" altLang="zh-CN"/>
          </a:p>
        </p:txBody>
      </p:sp>
      <p:sp>
        <p:nvSpPr>
          <p:cNvPr id="1029" name="Rectangle 5">
            <a:extLst>
              <a:ext uri="{FF2B5EF4-FFF2-40B4-BE49-F238E27FC236}">
                <a16:creationId xmlns:a16="http://schemas.microsoft.com/office/drawing/2014/main" id="{97A02D70-AC9E-4308-A773-1B5A6D127CFB}"/>
              </a:ext>
            </a:extLst>
          </p:cNvPr>
          <p:cNvSpPr>
            <a:spLocks noGrp="1" noChangeArrowheads="1"/>
          </p:cNvSpPr>
          <p:nvPr>
            <p:ph type="ftr" sz="quarter" idx="3"/>
          </p:nvPr>
        </p:nvSpPr>
        <p:spPr bwMode="auto">
          <a:xfrm>
            <a:off x="4165600" y="6248400"/>
            <a:ext cx="3860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a:lvl1pPr>
          </a:lstStyle>
          <a:p>
            <a:pPr>
              <a:defRPr/>
            </a:pPr>
            <a:endParaRPr lang="en-US" altLang="zh-CN"/>
          </a:p>
        </p:txBody>
      </p:sp>
      <p:sp>
        <p:nvSpPr>
          <p:cNvPr id="1030" name="Rectangle 6">
            <a:extLst>
              <a:ext uri="{FF2B5EF4-FFF2-40B4-BE49-F238E27FC236}">
                <a16:creationId xmlns:a16="http://schemas.microsoft.com/office/drawing/2014/main" id="{B7522C98-366F-41CE-B1DC-9BDFFE1C0DF8}"/>
              </a:ext>
            </a:extLst>
          </p:cNvPr>
          <p:cNvSpPr>
            <a:spLocks noGrp="1" noChangeArrowheads="1"/>
          </p:cNvSpPr>
          <p:nvPr>
            <p:ph type="sldNum" sz="quarter" idx="4"/>
          </p:nvPr>
        </p:nvSpPr>
        <p:spPr bwMode="auto">
          <a:xfrm>
            <a:off x="8737600" y="6248400"/>
            <a:ext cx="2540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smtClean="0"/>
            </a:lvl1pPr>
          </a:lstStyle>
          <a:p>
            <a:pPr>
              <a:defRPr/>
            </a:pPr>
            <a:fld id="{2D7F75CE-C177-48D4-BC1F-EAC50D650120}"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sldLayoutIdLst>
    <p:sldLayoutId id="2147483779" r:id="rId1"/>
  </p:sldLayoutIdLst>
  <p:transition spd="med">
    <p:random/>
  </p:transition>
  <p:hf hdr="0" ftr="0" dt="0"/>
  <p:txStyles>
    <p:title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2pPr>
      <a:lvl3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3pPr>
      <a:lvl4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4pPr>
      <a:lvl5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5pPr>
      <a:lvl6pPr marL="457200" algn="ctr" rtl="0" fontAlgn="base">
        <a:spcBef>
          <a:spcPct val="0"/>
        </a:spcBef>
        <a:spcAft>
          <a:spcPct val="0"/>
        </a:spcAft>
        <a:defRPr kumimoji="1" sz="4400">
          <a:solidFill>
            <a:schemeClr val="tx2"/>
          </a:solidFill>
          <a:latin typeface="Times New Roman" pitchFamily="18" charset="0"/>
          <a:ea typeface="宋体" pitchFamily="2" charset="-122"/>
        </a:defRPr>
      </a:lvl6pPr>
      <a:lvl7pPr marL="914400" algn="ctr" rtl="0" fontAlgn="base">
        <a:spcBef>
          <a:spcPct val="0"/>
        </a:spcBef>
        <a:spcAft>
          <a:spcPct val="0"/>
        </a:spcAft>
        <a:defRPr kumimoji="1" sz="4400">
          <a:solidFill>
            <a:schemeClr val="tx2"/>
          </a:solidFill>
          <a:latin typeface="Times New Roman" pitchFamily="18" charset="0"/>
          <a:ea typeface="宋体" pitchFamily="2" charset="-122"/>
        </a:defRPr>
      </a:lvl7pPr>
      <a:lvl8pPr marL="1371600" algn="ctr" rtl="0" fontAlgn="base">
        <a:spcBef>
          <a:spcPct val="0"/>
        </a:spcBef>
        <a:spcAft>
          <a:spcPct val="0"/>
        </a:spcAft>
        <a:defRPr kumimoji="1" sz="4400">
          <a:solidFill>
            <a:schemeClr val="tx2"/>
          </a:solidFill>
          <a:latin typeface="Times New Roman" pitchFamily="18" charset="0"/>
          <a:ea typeface="宋体" pitchFamily="2" charset="-122"/>
        </a:defRPr>
      </a:lvl8pPr>
      <a:lvl9pPr marL="1828800" algn="ctr" rtl="0" fontAlgn="base">
        <a:spcBef>
          <a:spcPct val="0"/>
        </a:spcBef>
        <a:spcAft>
          <a:spcPct val="0"/>
        </a:spcAft>
        <a:defRPr kumimoji="1" sz="4400">
          <a:solidFill>
            <a:schemeClr val="tx2"/>
          </a:solidFill>
          <a:latin typeface="Times New Roman" pitchFamily="18" charset="0"/>
          <a:ea typeface="宋体" pitchFamily="2" charset="-122"/>
        </a:defRPr>
      </a:lvl9pPr>
    </p:titleStyle>
    <p:body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25E55AED-90CD-4DBE-8CCF-628EEB297CE4}"/>
              </a:ext>
            </a:extLst>
          </p:cNvPr>
          <p:cNvSpPr>
            <a:spLocks noGrp="1" noChangeArrowheads="1"/>
          </p:cNvSpPr>
          <p:nvPr>
            <p:ph type="title"/>
          </p:nvPr>
        </p:nvSpPr>
        <p:spPr bwMode="auto">
          <a:xfrm>
            <a:off x="914400" y="609600"/>
            <a:ext cx="103632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Rectangle 3">
            <a:extLst>
              <a:ext uri="{FF2B5EF4-FFF2-40B4-BE49-F238E27FC236}">
                <a16:creationId xmlns:a16="http://schemas.microsoft.com/office/drawing/2014/main" id="{F46D198B-BE28-41DA-9970-72FDA096F668}"/>
              </a:ext>
            </a:extLst>
          </p:cNvPr>
          <p:cNvSpPr>
            <a:spLocks noGrp="1" noChangeArrowheads="1"/>
          </p:cNvSpPr>
          <p:nvPr>
            <p:ph type="body" idx="1"/>
          </p:nvPr>
        </p:nvSpPr>
        <p:spPr bwMode="auto">
          <a:xfrm>
            <a:off x="914400" y="1981200"/>
            <a:ext cx="103632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28" name="Rectangle 4">
            <a:extLst>
              <a:ext uri="{FF2B5EF4-FFF2-40B4-BE49-F238E27FC236}">
                <a16:creationId xmlns:a16="http://schemas.microsoft.com/office/drawing/2014/main" id="{B94B032A-432A-4E41-953F-309DD6F8E7E0}"/>
              </a:ext>
            </a:extLst>
          </p:cNvPr>
          <p:cNvSpPr>
            <a:spLocks noGrp="1" noChangeArrowheads="1"/>
          </p:cNvSpPr>
          <p:nvPr>
            <p:ph type="dt" sz="half" idx="2"/>
          </p:nvPr>
        </p:nvSpPr>
        <p:spPr bwMode="auto">
          <a:xfrm>
            <a:off x="914400" y="6248400"/>
            <a:ext cx="2540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vl1pPr>
          </a:lstStyle>
          <a:p>
            <a:pPr>
              <a:defRPr/>
            </a:pPr>
            <a:endParaRPr lang="en-US" altLang="zh-CN"/>
          </a:p>
        </p:txBody>
      </p:sp>
      <p:sp>
        <p:nvSpPr>
          <p:cNvPr id="1029" name="Rectangle 5">
            <a:extLst>
              <a:ext uri="{FF2B5EF4-FFF2-40B4-BE49-F238E27FC236}">
                <a16:creationId xmlns:a16="http://schemas.microsoft.com/office/drawing/2014/main" id="{97A02D70-AC9E-4308-A773-1B5A6D127CFB}"/>
              </a:ext>
            </a:extLst>
          </p:cNvPr>
          <p:cNvSpPr>
            <a:spLocks noGrp="1" noChangeArrowheads="1"/>
          </p:cNvSpPr>
          <p:nvPr>
            <p:ph type="ftr" sz="quarter" idx="3"/>
          </p:nvPr>
        </p:nvSpPr>
        <p:spPr bwMode="auto">
          <a:xfrm>
            <a:off x="4165600" y="6248400"/>
            <a:ext cx="3860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a:lvl1pPr>
          </a:lstStyle>
          <a:p>
            <a:pPr>
              <a:defRPr/>
            </a:pPr>
            <a:endParaRPr lang="en-US" altLang="zh-CN"/>
          </a:p>
        </p:txBody>
      </p:sp>
      <p:sp>
        <p:nvSpPr>
          <p:cNvPr id="1030" name="Rectangle 6">
            <a:extLst>
              <a:ext uri="{FF2B5EF4-FFF2-40B4-BE49-F238E27FC236}">
                <a16:creationId xmlns:a16="http://schemas.microsoft.com/office/drawing/2014/main" id="{B7522C98-366F-41CE-B1DC-9BDFFE1C0DF8}"/>
              </a:ext>
            </a:extLst>
          </p:cNvPr>
          <p:cNvSpPr>
            <a:spLocks noGrp="1" noChangeArrowheads="1"/>
          </p:cNvSpPr>
          <p:nvPr>
            <p:ph type="sldNum" sz="quarter" idx="4"/>
          </p:nvPr>
        </p:nvSpPr>
        <p:spPr bwMode="auto">
          <a:xfrm>
            <a:off x="8737600" y="6248400"/>
            <a:ext cx="2540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smtClean="0"/>
            </a:lvl1pPr>
          </a:lstStyle>
          <a:p>
            <a:pPr>
              <a:defRPr/>
            </a:pPr>
            <a:fld id="{2D7F75CE-C177-48D4-BC1F-EAC50D650120}"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sldLayoutIdLst>
    <p:sldLayoutId id="2147483781" r:id="rId1"/>
  </p:sldLayoutIdLst>
  <p:transition spd="med">
    <p:random/>
  </p:transition>
  <p:hf hdr="0" ftr="0" dt="0"/>
  <p:txStyles>
    <p:title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2pPr>
      <a:lvl3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3pPr>
      <a:lvl4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4pPr>
      <a:lvl5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5pPr>
      <a:lvl6pPr marL="457200" algn="ctr" rtl="0" fontAlgn="base">
        <a:spcBef>
          <a:spcPct val="0"/>
        </a:spcBef>
        <a:spcAft>
          <a:spcPct val="0"/>
        </a:spcAft>
        <a:defRPr kumimoji="1" sz="4400">
          <a:solidFill>
            <a:schemeClr val="tx2"/>
          </a:solidFill>
          <a:latin typeface="Times New Roman" pitchFamily="18" charset="0"/>
          <a:ea typeface="宋体" pitchFamily="2" charset="-122"/>
        </a:defRPr>
      </a:lvl6pPr>
      <a:lvl7pPr marL="914400" algn="ctr" rtl="0" fontAlgn="base">
        <a:spcBef>
          <a:spcPct val="0"/>
        </a:spcBef>
        <a:spcAft>
          <a:spcPct val="0"/>
        </a:spcAft>
        <a:defRPr kumimoji="1" sz="4400">
          <a:solidFill>
            <a:schemeClr val="tx2"/>
          </a:solidFill>
          <a:latin typeface="Times New Roman" pitchFamily="18" charset="0"/>
          <a:ea typeface="宋体" pitchFamily="2" charset="-122"/>
        </a:defRPr>
      </a:lvl7pPr>
      <a:lvl8pPr marL="1371600" algn="ctr" rtl="0" fontAlgn="base">
        <a:spcBef>
          <a:spcPct val="0"/>
        </a:spcBef>
        <a:spcAft>
          <a:spcPct val="0"/>
        </a:spcAft>
        <a:defRPr kumimoji="1" sz="4400">
          <a:solidFill>
            <a:schemeClr val="tx2"/>
          </a:solidFill>
          <a:latin typeface="Times New Roman" pitchFamily="18" charset="0"/>
          <a:ea typeface="宋体" pitchFamily="2" charset="-122"/>
        </a:defRPr>
      </a:lvl8pPr>
      <a:lvl9pPr marL="1828800" algn="ctr" rtl="0" fontAlgn="base">
        <a:spcBef>
          <a:spcPct val="0"/>
        </a:spcBef>
        <a:spcAft>
          <a:spcPct val="0"/>
        </a:spcAft>
        <a:defRPr kumimoji="1" sz="4400">
          <a:solidFill>
            <a:schemeClr val="tx2"/>
          </a:solidFill>
          <a:latin typeface="Times New Roman" pitchFamily="18" charset="0"/>
          <a:ea typeface="宋体" pitchFamily="2" charset="-122"/>
        </a:defRPr>
      </a:lvl9pPr>
    </p:titleStyle>
    <p:body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25E55AED-90CD-4DBE-8CCF-628EEB297CE4}"/>
              </a:ext>
            </a:extLst>
          </p:cNvPr>
          <p:cNvSpPr>
            <a:spLocks noGrp="1" noChangeArrowheads="1"/>
          </p:cNvSpPr>
          <p:nvPr>
            <p:ph type="title"/>
          </p:nvPr>
        </p:nvSpPr>
        <p:spPr bwMode="auto">
          <a:xfrm>
            <a:off x="914400" y="609600"/>
            <a:ext cx="103632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Rectangle 3">
            <a:extLst>
              <a:ext uri="{FF2B5EF4-FFF2-40B4-BE49-F238E27FC236}">
                <a16:creationId xmlns:a16="http://schemas.microsoft.com/office/drawing/2014/main" id="{F46D198B-BE28-41DA-9970-72FDA096F668}"/>
              </a:ext>
            </a:extLst>
          </p:cNvPr>
          <p:cNvSpPr>
            <a:spLocks noGrp="1" noChangeArrowheads="1"/>
          </p:cNvSpPr>
          <p:nvPr>
            <p:ph type="body" idx="1"/>
          </p:nvPr>
        </p:nvSpPr>
        <p:spPr bwMode="auto">
          <a:xfrm>
            <a:off x="914400" y="1981200"/>
            <a:ext cx="103632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28" name="Rectangle 4">
            <a:extLst>
              <a:ext uri="{FF2B5EF4-FFF2-40B4-BE49-F238E27FC236}">
                <a16:creationId xmlns:a16="http://schemas.microsoft.com/office/drawing/2014/main" id="{B94B032A-432A-4E41-953F-309DD6F8E7E0}"/>
              </a:ext>
            </a:extLst>
          </p:cNvPr>
          <p:cNvSpPr>
            <a:spLocks noGrp="1" noChangeArrowheads="1"/>
          </p:cNvSpPr>
          <p:nvPr>
            <p:ph type="dt" sz="half" idx="2"/>
          </p:nvPr>
        </p:nvSpPr>
        <p:spPr bwMode="auto">
          <a:xfrm>
            <a:off x="914400" y="6248400"/>
            <a:ext cx="2540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vl1pPr>
          </a:lstStyle>
          <a:p>
            <a:pPr>
              <a:defRPr/>
            </a:pPr>
            <a:endParaRPr lang="en-US" altLang="zh-CN"/>
          </a:p>
        </p:txBody>
      </p:sp>
      <p:sp>
        <p:nvSpPr>
          <p:cNvPr id="1029" name="Rectangle 5">
            <a:extLst>
              <a:ext uri="{FF2B5EF4-FFF2-40B4-BE49-F238E27FC236}">
                <a16:creationId xmlns:a16="http://schemas.microsoft.com/office/drawing/2014/main" id="{97A02D70-AC9E-4308-A773-1B5A6D127CFB}"/>
              </a:ext>
            </a:extLst>
          </p:cNvPr>
          <p:cNvSpPr>
            <a:spLocks noGrp="1" noChangeArrowheads="1"/>
          </p:cNvSpPr>
          <p:nvPr>
            <p:ph type="ftr" sz="quarter" idx="3"/>
          </p:nvPr>
        </p:nvSpPr>
        <p:spPr bwMode="auto">
          <a:xfrm>
            <a:off x="4165600" y="6248400"/>
            <a:ext cx="3860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a:lvl1pPr>
          </a:lstStyle>
          <a:p>
            <a:pPr>
              <a:defRPr/>
            </a:pPr>
            <a:endParaRPr lang="en-US" altLang="zh-CN"/>
          </a:p>
        </p:txBody>
      </p:sp>
      <p:sp>
        <p:nvSpPr>
          <p:cNvPr id="1030" name="Rectangle 6">
            <a:extLst>
              <a:ext uri="{FF2B5EF4-FFF2-40B4-BE49-F238E27FC236}">
                <a16:creationId xmlns:a16="http://schemas.microsoft.com/office/drawing/2014/main" id="{B7522C98-366F-41CE-B1DC-9BDFFE1C0DF8}"/>
              </a:ext>
            </a:extLst>
          </p:cNvPr>
          <p:cNvSpPr>
            <a:spLocks noGrp="1" noChangeArrowheads="1"/>
          </p:cNvSpPr>
          <p:nvPr>
            <p:ph type="sldNum" sz="quarter" idx="4"/>
          </p:nvPr>
        </p:nvSpPr>
        <p:spPr bwMode="auto">
          <a:xfrm>
            <a:off x="8737600" y="6248400"/>
            <a:ext cx="2540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smtClean="0"/>
            </a:lvl1pPr>
          </a:lstStyle>
          <a:p>
            <a:pPr>
              <a:defRPr/>
            </a:pPr>
            <a:fld id="{2D7F75CE-C177-48D4-BC1F-EAC50D650120}"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sldLayoutIdLst>
    <p:sldLayoutId id="2147483783" r:id="rId1"/>
  </p:sldLayoutIdLst>
  <p:transition spd="med">
    <p:random/>
  </p:transition>
  <p:hf hdr="0" ftr="0" dt="0"/>
  <p:txStyles>
    <p:title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2pPr>
      <a:lvl3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3pPr>
      <a:lvl4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4pPr>
      <a:lvl5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5pPr>
      <a:lvl6pPr marL="457200" algn="ctr" rtl="0" fontAlgn="base">
        <a:spcBef>
          <a:spcPct val="0"/>
        </a:spcBef>
        <a:spcAft>
          <a:spcPct val="0"/>
        </a:spcAft>
        <a:defRPr kumimoji="1" sz="4400">
          <a:solidFill>
            <a:schemeClr val="tx2"/>
          </a:solidFill>
          <a:latin typeface="Times New Roman" pitchFamily="18" charset="0"/>
          <a:ea typeface="宋体" pitchFamily="2" charset="-122"/>
        </a:defRPr>
      </a:lvl6pPr>
      <a:lvl7pPr marL="914400" algn="ctr" rtl="0" fontAlgn="base">
        <a:spcBef>
          <a:spcPct val="0"/>
        </a:spcBef>
        <a:spcAft>
          <a:spcPct val="0"/>
        </a:spcAft>
        <a:defRPr kumimoji="1" sz="4400">
          <a:solidFill>
            <a:schemeClr val="tx2"/>
          </a:solidFill>
          <a:latin typeface="Times New Roman" pitchFamily="18" charset="0"/>
          <a:ea typeface="宋体" pitchFamily="2" charset="-122"/>
        </a:defRPr>
      </a:lvl7pPr>
      <a:lvl8pPr marL="1371600" algn="ctr" rtl="0" fontAlgn="base">
        <a:spcBef>
          <a:spcPct val="0"/>
        </a:spcBef>
        <a:spcAft>
          <a:spcPct val="0"/>
        </a:spcAft>
        <a:defRPr kumimoji="1" sz="4400">
          <a:solidFill>
            <a:schemeClr val="tx2"/>
          </a:solidFill>
          <a:latin typeface="Times New Roman" pitchFamily="18" charset="0"/>
          <a:ea typeface="宋体" pitchFamily="2" charset="-122"/>
        </a:defRPr>
      </a:lvl8pPr>
      <a:lvl9pPr marL="1828800" algn="ctr" rtl="0" fontAlgn="base">
        <a:spcBef>
          <a:spcPct val="0"/>
        </a:spcBef>
        <a:spcAft>
          <a:spcPct val="0"/>
        </a:spcAft>
        <a:defRPr kumimoji="1" sz="4400">
          <a:solidFill>
            <a:schemeClr val="tx2"/>
          </a:solidFill>
          <a:latin typeface="Times New Roman" pitchFamily="18" charset="0"/>
          <a:ea typeface="宋体" pitchFamily="2" charset="-122"/>
        </a:defRPr>
      </a:lvl9pPr>
    </p:titleStyle>
    <p:body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25E55AED-90CD-4DBE-8CCF-628EEB297CE4}"/>
              </a:ext>
            </a:extLst>
          </p:cNvPr>
          <p:cNvSpPr>
            <a:spLocks noGrp="1" noChangeArrowheads="1"/>
          </p:cNvSpPr>
          <p:nvPr>
            <p:ph type="title"/>
          </p:nvPr>
        </p:nvSpPr>
        <p:spPr bwMode="auto">
          <a:xfrm>
            <a:off x="914400" y="609600"/>
            <a:ext cx="103632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Rectangle 3">
            <a:extLst>
              <a:ext uri="{FF2B5EF4-FFF2-40B4-BE49-F238E27FC236}">
                <a16:creationId xmlns:a16="http://schemas.microsoft.com/office/drawing/2014/main" id="{F46D198B-BE28-41DA-9970-72FDA096F668}"/>
              </a:ext>
            </a:extLst>
          </p:cNvPr>
          <p:cNvSpPr>
            <a:spLocks noGrp="1" noChangeArrowheads="1"/>
          </p:cNvSpPr>
          <p:nvPr>
            <p:ph type="body" idx="1"/>
          </p:nvPr>
        </p:nvSpPr>
        <p:spPr bwMode="auto">
          <a:xfrm>
            <a:off x="914400" y="1981200"/>
            <a:ext cx="103632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28" name="Rectangle 4">
            <a:extLst>
              <a:ext uri="{FF2B5EF4-FFF2-40B4-BE49-F238E27FC236}">
                <a16:creationId xmlns:a16="http://schemas.microsoft.com/office/drawing/2014/main" id="{B94B032A-432A-4E41-953F-309DD6F8E7E0}"/>
              </a:ext>
            </a:extLst>
          </p:cNvPr>
          <p:cNvSpPr>
            <a:spLocks noGrp="1" noChangeArrowheads="1"/>
          </p:cNvSpPr>
          <p:nvPr>
            <p:ph type="dt" sz="half" idx="2"/>
          </p:nvPr>
        </p:nvSpPr>
        <p:spPr bwMode="auto">
          <a:xfrm>
            <a:off x="914400" y="6248400"/>
            <a:ext cx="2540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vl1pPr>
          </a:lstStyle>
          <a:p>
            <a:pPr>
              <a:defRPr/>
            </a:pPr>
            <a:endParaRPr lang="en-US" altLang="zh-CN"/>
          </a:p>
        </p:txBody>
      </p:sp>
      <p:sp>
        <p:nvSpPr>
          <p:cNvPr id="1029" name="Rectangle 5">
            <a:extLst>
              <a:ext uri="{FF2B5EF4-FFF2-40B4-BE49-F238E27FC236}">
                <a16:creationId xmlns:a16="http://schemas.microsoft.com/office/drawing/2014/main" id="{97A02D70-AC9E-4308-A773-1B5A6D127CFB}"/>
              </a:ext>
            </a:extLst>
          </p:cNvPr>
          <p:cNvSpPr>
            <a:spLocks noGrp="1" noChangeArrowheads="1"/>
          </p:cNvSpPr>
          <p:nvPr>
            <p:ph type="ftr" sz="quarter" idx="3"/>
          </p:nvPr>
        </p:nvSpPr>
        <p:spPr bwMode="auto">
          <a:xfrm>
            <a:off x="4165600" y="6248400"/>
            <a:ext cx="3860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a:lvl1pPr>
          </a:lstStyle>
          <a:p>
            <a:pPr>
              <a:defRPr/>
            </a:pPr>
            <a:endParaRPr lang="en-US" altLang="zh-CN"/>
          </a:p>
        </p:txBody>
      </p:sp>
      <p:sp>
        <p:nvSpPr>
          <p:cNvPr id="1030" name="Rectangle 6">
            <a:extLst>
              <a:ext uri="{FF2B5EF4-FFF2-40B4-BE49-F238E27FC236}">
                <a16:creationId xmlns:a16="http://schemas.microsoft.com/office/drawing/2014/main" id="{B7522C98-366F-41CE-B1DC-9BDFFE1C0DF8}"/>
              </a:ext>
            </a:extLst>
          </p:cNvPr>
          <p:cNvSpPr>
            <a:spLocks noGrp="1" noChangeArrowheads="1"/>
          </p:cNvSpPr>
          <p:nvPr>
            <p:ph type="sldNum" sz="quarter" idx="4"/>
          </p:nvPr>
        </p:nvSpPr>
        <p:spPr bwMode="auto">
          <a:xfrm>
            <a:off x="8737600" y="6248400"/>
            <a:ext cx="2540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smtClean="0"/>
            </a:lvl1pPr>
          </a:lstStyle>
          <a:p>
            <a:pPr>
              <a:defRPr/>
            </a:pPr>
            <a:fld id="{2D7F75CE-C177-48D4-BC1F-EAC50D650120}"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sldLayoutIdLst>
    <p:sldLayoutId id="2147483785" r:id="rId1"/>
  </p:sldLayoutIdLst>
  <p:transition spd="med">
    <p:random/>
  </p:transition>
  <p:hf hdr="0" ftr="0" dt="0"/>
  <p:txStyles>
    <p:title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2pPr>
      <a:lvl3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3pPr>
      <a:lvl4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4pPr>
      <a:lvl5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5pPr>
      <a:lvl6pPr marL="457200" algn="ctr" rtl="0" fontAlgn="base">
        <a:spcBef>
          <a:spcPct val="0"/>
        </a:spcBef>
        <a:spcAft>
          <a:spcPct val="0"/>
        </a:spcAft>
        <a:defRPr kumimoji="1" sz="4400">
          <a:solidFill>
            <a:schemeClr val="tx2"/>
          </a:solidFill>
          <a:latin typeface="Times New Roman" pitchFamily="18" charset="0"/>
          <a:ea typeface="宋体" pitchFamily="2" charset="-122"/>
        </a:defRPr>
      </a:lvl6pPr>
      <a:lvl7pPr marL="914400" algn="ctr" rtl="0" fontAlgn="base">
        <a:spcBef>
          <a:spcPct val="0"/>
        </a:spcBef>
        <a:spcAft>
          <a:spcPct val="0"/>
        </a:spcAft>
        <a:defRPr kumimoji="1" sz="4400">
          <a:solidFill>
            <a:schemeClr val="tx2"/>
          </a:solidFill>
          <a:latin typeface="Times New Roman" pitchFamily="18" charset="0"/>
          <a:ea typeface="宋体" pitchFamily="2" charset="-122"/>
        </a:defRPr>
      </a:lvl7pPr>
      <a:lvl8pPr marL="1371600" algn="ctr" rtl="0" fontAlgn="base">
        <a:spcBef>
          <a:spcPct val="0"/>
        </a:spcBef>
        <a:spcAft>
          <a:spcPct val="0"/>
        </a:spcAft>
        <a:defRPr kumimoji="1" sz="4400">
          <a:solidFill>
            <a:schemeClr val="tx2"/>
          </a:solidFill>
          <a:latin typeface="Times New Roman" pitchFamily="18" charset="0"/>
          <a:ea typeface="宋体" pitchFamily="2" charset="-122"/>
        </a:defRPr>
      </a:lvl8pPr>
      <a:lvl9pPr marL="1828800" algn="ctr" rtl="0" fontAlgn="base">
        <a:spcBef>
          <a:spcPct val="0"/>
        </a:spcBef>
        <a:spcAft>
          <a:spcPct val="0"/>
        </a:spcAft>
        <a:defRPr kumimoji="1" sz="4400">
          <a:solidFill>
            <a:schemeClr val="tx2"/>
          </a:solidFill>
          <a:latin typeface="Times New Roman" pitchFamily="18" charset="0"/>
          <a:ea typeface="宋体" pitchFamily="2" charset="-122"/>
        </a:defRPr>
      </a:lvl9pPr>
    </p:titleStyle>
    <p:body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25E55AED-90CD-4DBE-8CCF-628EEB297CE4}"/>
              </a:ext>
            </a:extLst>
          </p:cNvPr>
          <p:cNvSpPr>
            <a:spLocks noGrp="1" noChangeArrowheads="1"/>
          </p:cNvSpPr>
          <p:nvPr>
            <p:ph type="title"/>
          </p:nvPr>
        </p:nvSpPr>
        <p:spPr bwMode="auto">
          <a:xfrm>
            <a:off x="914400" y="609600"/>
            <a:ext cx="103632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Rectangle 3">
            <a:extLst>
              <a:ext uri="{FF2B5EF4-FFF2-40B4-BE49-F238E27FC236}">
                <a16:creationId xmlns:a16="http://schemas.microsoft.com/office/drawing/2014/main" id="{F46D198B-BE28-41DA-9970-72FDA096F668}"/>
              </a:ext>
            </a:extLst>
          </p:cNvPr>
          <p:cNvSpPr>
            <a:spLocks noGrp="1" noChangeArrowheads="1"/>
          </p:cNvSpPr>
          <p:nvPr>
            <p:ph type="body" idx="1"/>
          </p:nvPr>
        </p:nvSpPr>
        <p:spPr bwMode="auto">
          <a:xfrm>
            <a:off x="914400" y="1981200"/>
            <a:ext cx="103632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28" name="Rectangle 4">
            <a:extLst>
              <a:ext uri="{FF2B5EF4-FFF2-40B4-BE49-F238E27FC236}">
                <a16:creationId xmlns:a16="http://schemas.microsoft.com/office/drawing/2014/main" id="{B94B032A-432A-4E41-953F-309DD6F8E7E0}"/>
              </a:ext>
            </a:extLst>
          </p:cNvPr>
          <p:cNvSpPr>
            <a:spLocks noGrp="1" noChangeArrowheads="1"/>
          </p:cNvSpPr>
          <p:nvPr>
            <p:ph type="dt" sz="half" idx="2"/>
          </p:nvPr>
        </p:nvSpPr>
        <p:spPr bwMode="auto">
          <a:xfrm>
            <a:off x="914400" y="6248400"/>
            <a:ext cx="2540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vl1pPr>
          </a:lstStyle>
          <a:p>
            <a:pPr>
              <a:defRPr/>
            </a:pPr>
            <a:endParaRPr lang="en-US" altLang="zh-CN"/>
          </a:p>
        </p:txBody>
      </p:sp>
      <p:sp>
        <p:nvSpPr>
          <p:cNvPr id="1029" name="Rectangle 5">
            <a:extLst>
              <a:ext uri="{FF2B5EF4-FFF2-40B4-BE49-F238E27FC236}">
                <a16:creationId xmlns:a16="http://schemas.microsoft.com/office/drawing/2014/main" id="{97A02D70-AC9E-4308-A773-1B5A6D127CFB}"/>
              </a:ext>
            </a:extLst>
          </p:cNvPr>
          <p:cNvSpPr>
            <a:spLocks noGrp="1" noChangeArrowheads="1"/>
          </p:cNvSpPr>
          <p:nvPr>
            <p:ph type="ftr" sz="quarter" idx="3"/>
          </p:nvPr>
        </p:nvSpPr>
        <p:spPr bwMode="auto">
          <a:xfrm>
            <a:off x="4165600" y="6248400"/>
            <a:ext cx="3860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a:lvl1pPr>
          </a:lstStyle>
          <a:p>
            <a:pPr>
              <a:defRPr/>
            </a:pPr>
            <a:endParaRPr lang="en-US" altLang="zh-CN"/>
          </a:p>
        </p:txBody>
      </p:sp>
      <p:sp>
        <p:nvSpPr>
          <p:cNvPr id="1030" name="Rectangle 6">
            <a:extLst>
              <a:ext uri="{FF2B5EF4-FFF2-40B4-BE49-F238E27FC236}">
                <a16:creationId xmlns:a16="http://schemas.microsoft.com/office/drawing/2014/main" id="{B7522C98-366F-41CE-B1DC-9BDFFE1C0DF8}"/>
              </a:ext>
            </a:extLst>
          </p:cNvPr>
          <p:cNvSpPr>
            <a:spLocks noGrp="1" noChangeArrowheads="1"/>
          </p:cNvSpPr>
          <p:nvPr>
            <p:ph type="sldNum" sz="quarter" idx="4"/>
          </p:nvPr>
        </p:nvSpPr>
        <p:spPr bwMode="auto">
          <a:xfrm>
            <a:off x="8737600" y="6248400"/>
            <a:ext cx="2540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smtClean="0"/>
            </a:lvl1pPr>
          </a:lstStyle>
          <a:p>
            <a:pPr>
              <a:defRPr/>
            </a:pPr>
            <a:fld id="{2D7F75CE-C177-48D4-BC1F-EAC50D650120}"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sldLayoutIdLst>
    <p:sldLayoutId id="2147483787" r:id="rId1"/>
  </p:sldLayoutIdLst>
  <p:transition spd="med">
    <p:random/>
  </p:transition>
  <p:hf hdr="0" ftr="0" dt="0"/>
  <p:txStyles>
    <p:title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2pPr>
      <a:lvl3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3pPr>
      <a:lvl4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4pPr>
      <a:lvl5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5pPr>
      <a:lvl6pPr marL="457200" algn="ctr" rtl="0" fontAlgn="base">
        <a:spcBef>
          <a:spcPct val="0"/>
        </a:spcBef>
        <a:spcAft>
          <a:spcPct val="0"/>
        </a:spcAft>
        <a:defRPr kumimoji="1" sz="4400">
          <a:solidFill>
            <a:schemeClr val="tx2"/>
          </a:solidFill>
          <a:latin typeface="Times New Roman" pitchFamily="18" charset="0"/>
          <a:ea typeface="宋体" pitchFamily="2" charset="-122"/>
        </a:defRPr>
      </a:lvl6pPr>
      <a:lvl7pPr marL="914400" algn="ctr" rtl="0" fontAlgn="base">
        <a:spcBef>
          <a:spcPct val="0"/>
        </a:spcBef>
        <a:spcAft>
          <a:spcPct val="0"/>
        </a:spcAft>
        <a:defRPr kumimoji="1" sz="4400">
          <a:solidFill>
            <a:schemeClr val="tx2"/>
          </a:solidFill>
          <a:latin typeface="Times New Roman" pitchFamily="18" charset="0"/>
          <a:ea typeface="宋体" pitchFamily="2" charset="-122"/>
        </a:defRPr>
      </a:lvl7pPr>
      <a:lvl8pPr marL="1371600" algn="ctr" rtl="0" fontAlgn="base">
        <a:spcBef>
          <a:spcPct val="0"/>
        </a:spcBef>
        <a:spcAft>
          <a:spcPct val="0"/>
        </a:spcAft>
        <a:defRPr kumimoji="1" sz="4400">
          <a:solidFill>
            <a:schemeClr val="tx2"/>
          </a:solidFill>
          <a:latin typeface="Times New Roman" pitchFamily="18" charset="0"/>
          <a:ea typeface="宋体" pitchFamily="2" charset="-122"/>
        </a:defRPr>
      </a:lvl8pPr>
      <a:lvl9pPr marL="1828800" algn="ctr" rtl="0" fontAlgn="base">
        <a:spcBef>
          <a:spcPct val="0"/>
        </a:spcBef>
        <a:spcAft>
          <a:spcPct val="0"/>
        </a:spcAft>
        <a:defRPr kumimoji="1" sz="4400">
          <a:solidFill>
            <a:schemeClr val="tx2"/>
          </a:solidFill>
          <a:latin typeface="Times New Roman" pitchFamily="18" charset="0"/>
          <a:ea typeface="宋体" pitchFamily="2" charset="-122"/>
        </a:defRPr>
      </a:lvl9pPr>
    </p:titleStyle>
    <p:body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hu-HU"/>
              <a:t>Mintacím szerkesztése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9C7AFDB-FBBF-4635-A4DA-0742782F374E}" type="datetimeFigureOut">
              <a:rPr lang="hu-HU" smtClean="0"/>
              <a:t>2019. 11. 07.</a:t>
            </a:fld>
            <a:endParaRPr lang="hu-HU"/>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hu-HU"/>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733FA31-8780-4C1D-AA90-0E12BF9DFE68}" type="slidenum">
              <a:rPr lang="hu-HU" smtClean="0"/>
              <a:t>‹#›</a:t>
            </a:fld>
            <a:endParaRPr lang="hu-HU"/>
          </a:p>
        </p:txBody>
      </p:sp>
    </p:spTree>
    <p:extLst>
      <p:ext uri="{BB962C8B-B14F-4D97-AF65-F5344CB8AC3E}">
        <p14:creationId xmlns:p14="http://schemas.microsoft.com/office/powerpoint/2010/main" val="3827388355"/>
      </p:ext>
    </p:extLst>
  </p:cSld>
  <p:clrMap bg1="lt1" tx1="dk1" bg2="lt2" tx2="dk2" accent1="accent1" accent2="accent2" accent3="accent3" accent4="accent4" accent5="accent5" accent6="accent6" hlink="hlink" folHlink="folHlink"/>
  <p:sldLayoutIdLst>
    <p:sldLayoutId id="2147483752" r:id="rId1"/>
    <p:sldLayoutId id="2147483753"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25E55AED-90CD-4DBE-8CCF-628EEB297CE4}"/>
              </a:ext>
            </a:extLst>
          </p:cNvPr>
          <p:cNvSpPr>
            <a:spLocks noGrp="1" noChangeArrowheads="1"/>
          </p:cNvSpPr>
          <p:nvPr>
            <p:ph type="title"/>
          </p:nvPr>
        </p:nvSpPr>
        <p:spPr bwMode="auto">
          <a:xfrm>
            <a:off x="914400" y="609600"/>
            <a:ext cx="103632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Rectangle 3">
            <a:extLst>
              <a:ext uri="{FF2B5EF4-FFF2-40B4-BE49-F238E27FC236}">
                <a16:creationId xmlns:a16="http://schemas.microsoft.com/office/drawing/2014/main" id="{F46D198B-BE28-41DA-9970-72FDA096F668}"/>
              </a:ext>
            </a:extLst>
          </p:cNvPr>
          <p:cNvSpPr>
            <a:spLocks noGrp="1" noChangeArrowheads="1"/>
          </p:cNvSpPr>
          <p:nvPr>
            <p:ph type="body" idx="1"/>
          </p:nvPr>
        </p:nvSpPr>
        <p:spPr bwMode="auto">
          <a:xfrm>
            <a:off x="914400" y="1981200"/>
            <a:ext cx="103632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28" name="Rectangle 4">
            <a:extLst>
              <a:ext uri="{FF2B5EF4-FFF2-40B4-BE49-F238E27FC236}">
                <a16:creationId xmlns:a16="http://schemas.microsoft.com/office/drawing/2014/main" id="{B94B032A-432A-4E41-953F-309DD6F8E7E0}"/>
              </a:ext>
            </a:extLst>
          </p:cNvPr>
          <p:cNvSpPr>
            <a:spLocks noGrp="1" noChangeArrowheads="1"/>
          </p:cNvSpPr>
          <p:nvPr>
            <p:ph type="dt" sz="half" idx="2"/>
          </p:nvPr>
        </p:nvSpPr>
        <p:spPr bwMode="auto">
          <a:xfrm>
            <a:off x="914400" y="6248400"/>
            <a:ext cx="2540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vl1pPr>
          </a:lstStyle>
          <a:p>
            <a:pPr>
              <a:defRPr/>
            </a:pPr>
            <a:endParaRPr lang="en-US" altLang="zh-CN"/>
          </a:p>
        </p:txBody>
      </p:sp>
      <p:sp>
        <p:nvSpPr>
          <p:cNvPr id="1029" name="Rectangle 5">
            <a:extLst>
              <a:ext uri="{FF2B5EF4-FFF2-40B4-BE49-F238E27FC236}">
                <a16:creationId xmlns:a16="http://schemas.microsoft.com/office/drawing/2014/main" id="{97A02D70-AC9E-4308-A773-1B5A6D127CFB}"/>
              </a:ext>
            </a:extLst>
          </p:cNvPr>
          <p:cNvSpPr>
            <a:spLocks noGrp="1" noChangeArrowheads="1"/>
          </p:cNvSpPr>
          <p:nvPr>
            <p:ph type="ftr" sz="quarter" idx="3"/>
          </p:nvPr>
        </p:nvSpPr>
        <p:spPr bwMode="auto">
          <a:xfrm>
            <a:off x="4165600" y="6248400"/>
            <a:ext cx="3860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a:lvl1pPr>
          </a:lstStyle>
          <a:p>
            <a:pPr>
              <a:defRPr/>
            </a:pPr>
            <a:endParaRPr lang="en-US" altLang="zh-CN"/>
          </a:p>
        </p:txBody>
      </p:sp>
      <p:sp>
        <p:nvSpPr>
          <p:cNvPr id="1030" name="Rectangle 6">
            <a:extLst>
              <a:ext uri="{FF2B5EF4-FFF2-40B4-BE49-F238E27FC236}">
                <a16:creationId xmlns:a16="http://schemas.microsoft.com/office/drawing/2014/main" id="{B7522C98-366F-41CE-B1DC-9BDFFE1C0DF8}"/>
              </a:ext>
            </a:extLst>
          </p:cNvPr>
          <p:cNvSpPr>
            <a:spLocks noGrp="1" noChangeArrowheads="1"/>
          </p:cNvSpPr>
          <p:nvPr>
            <p:ph type="sldNum" sz="quarter" idx="4"/>
          </p:nvPr>
        </p:nvSpPr>
        <p:spPr bwMode="auto">
          <a:xfrm>
            <a:off x="8737600" y="6248400"/>
            <a:ext cx="2540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smtClean="0"/>
            </a:lvl1pPr>
          </a:lstStyle>
          <a:p>
            <a:pPr>
              <a:defRPr/>
            </a:pPr>
            <a:fld id="{2D7F75CE-C177-48D4-BC1F-EAC50D650120}"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sldLayoutIdLst>
    <p:sldLayoutId id="2147483655" r:id="rId1"/>
  </p:sldLayoutIdLst>
  <p:transition spd="med">
    <p:random/>
  </p:transition>
  <p:hf hdr="0" ftr="0" dt="0"/>
  <p:txStyles>
    <p:title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2pPr>
      <a:lvl3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3pPr>
      <a:lvl4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4pPr>
      <a:lvl5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5pPr>
      <a:lvl6pPr marL="457200" algn="ctr" rtl="0" fontAlgn="base">
        <a:spcBef>
          <a:spcPct val="0"/>
        </a:spcBef>
        <a:spcAft>
          <a:spcPct val="0"/>
        </a:spcAft>
        <a:defRPr kumimoji="1" sz="4400">
          <a:solidFill>
            <a:schemeClr val="tx2"/>
          </a:solidFill>
          <a:latin typeface="Times New Roman" pitchFamily="18" charset="0"/>
          <a:ea typeface="宋体" pitchFamily="2" charset="-122"/>
        </a:defRPr>
      </a:lvl6pPr>
      <a:lvl7pPr marL="914400" algn="ctr" rtl="0" fontAlgn="base">
        <a:spcBef>
          <a:spcPct val="0"/>
        </a:spcBef>
        <a:spcAft>
          <a:spcPct val="0"/>
        </a:spcAft>
        <a:defRPr kumimoji="1" sz="4400">
          <a:solidFill>
            <a:schemeClr val="tx2"/>
          </a:solidFill>
          <a:latin typeface="Times New Roman" pitchFamily="18" charset="0"/>
          <a:ea typeface="宋体" pitchFamily="2" charset="-122"/>
        </a:defRPr>
      </a:lvl7pPr>
      <a:lvl8pPr marL="1371600" algn="ctr" rtl="0" fontAlgn="base">
        <a:spcBef>
          <a:spcPct val="0"/>
        </a:spcBef>
        <a:spcAft>
          <a:spcPct val="0"/>
        </a:spcAft>
        <a:defRPr kumimoji="1" sz="4400">
          <a:solidFill>
            <a:schemeClr val="tx2"/>
          </a:solidFill>
          <a:latin typeface="Times New Roman" pitchFamily="18" charset="0"/>
          <a:ea typeface="宋体" pitchFamily="2" charset="-122"/>
        </a:defRPr>
      </a:lvl8pPr>
      <a:lvl9pPr marL="1828800" algn="ctr" rtl="0" fontAlgn="base">
        <a:spcBef>
          <a:spcPct val="0"/>
        </a:spcBef>
        <a:spcAft>
          <a:spcPct val="0"/>
        </a:spcAft>
        <a:defRPr kumimoji="1" sz="4400">
          <a:solidFill>
            <a:schemeClr val="tx2"/>
          </a:solidFill>
          <a:latin typeface="Times New Roman" pitchFamily="18" charset="0"/>
          <a:ea typeface="宋体" pitchFamily="2" charset="-122"/>
        </a:defRPr>
      </a:lvl9pPr>
    </p:titleStyle>
    <p:body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25E55AED-90CD-4DBE-8CCF-628EEB297CE4}"/>
              </a:ext>
            </a:extLst>
          </p:cNvPr>
          <p:cNvSpPr>
            <a:spLocks noGrp="1" noChangeArrowheads="1"/>
          </p:cNvSpPr>
          <p:nvPr>
            <p:ph type="title"/>
          </p:nvPr>
        </p:nvSpPr>
        <p:spPr bwMode="auto">
          <a:xfrm>
            <a:off x="914400" y="609600"/>
            <a:ext cx="103632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Rectangle 3">
            <a:extLst>
              <a:ext uri="{FF2B5EF4-FFF2-40B4-BE49-F238E27FC236}">
                <a16:creationId xmlns:a16="http://schemas.microsoft.com/office/drawing/2014/main" id="{F46D198B-BE28-41DA-9970-72FDA096F668}"/>
              </a:ext>
            </a:extLst>
          </p:cNvPr>
          <p:cNvSpPr>
            <a:spLocks noGrp="1" noChangeArrowheads="1"/>
          </p:cNvSpPr>
          <p:nvPr>
            <p:ph type="body" idx="1"/>
          </p:nvPr>
        </p:nvSpPr>
        <p:spPr bwMode="auto">
          <a:xfrm>
            <a:off x="914400" y="1981200"/>
            <a:ext cx="103632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28" name="Rectangle 4">
            <a:extLst>
              <a:ext uri="{FF2B5EF4-FFF2-40B4-BE49-F238E27FC236}">
                <a16:creationId xmlns:a16="http://schemas.microsoft.com/office/drawing/2014/main" id="{B94B032A-432A-4E41-953F-309DD6F8E7E0}"/>
              </a:ext>
            </a:extLst>
          </p:cNvPr>
          <p:cNvSpPr>
            <a:spLocks noGrp="1" noChangeArrowheads="1"/>
          </p:cNvSpPr>
          <p:nvPr>
            <p:ph type="dt" sz="half" idx="2"/>
          </p:nvPr>
        </p:nvSpPr>
        <p:spPr bwMode="auto">
          <a:xfrm>
            <a:off x="914400" y="6248400"/>
            <a:ext cx="2540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vl1pPr>
          </a:lstStyle>
          <a:p>
            <a:pPr>
              <a:defRPr/>
            </a:pPr>
            <a:endParaRPr lang="en-US" altLang="zh-CN"/>
          </a:p>
        </p:txBody>
      </p:sp>
      <p:sp>
        <p:nvSpPr>
          <p:cNvPr id="1029" name="Rectangle 5">
            <a:extLst>
              <a:ext uri="{FF2B5EF4-FFF2-40B4-BE49-F238E27FC236}">
                <a16:creationId xmlns:a16="http://schemas.microsoft.com/office/drawing/2014/main" id="{97A02D70-AC9E-4308-A773-1B5A6D127CFB}"/>
              </a:ext>
            </a:extLst>
          </p:cNvPr>
          <p:cNvSpPr>
            <a:spLocks noGrp="1" noChangeArrowheads="1"/>
          </p:cNvSpPr>
          <p:nvPr>
            <p:ph type="ftr" sz="quarter" idx="3"/>
          </p:nvPr>
        </p:nvSpPr>
        <p:spPr bwMode="auto">
          <a:xfrm>
            <a:off x="4165600" y="6248400"/>
            <a:ext cx="3860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a:lvl1pPr>
          </a:lstStyle>
          <a:p>
            <a:pPr>
              <a:defRPr/>
            </a:pPr>
            <a:endParaRPr lang="en-US" altLang="zh-CN"/>
          </a:p>
        </p:txBody>
      </p:sp>
      <p:sp>
        <p:nvSpPr>
          <p:cNvPr id="1030" name="Rectangle 6">
            <a:extLst>
              <a:ext uri="{FF2B5EF4-FFF2-40B4-BE49-F238E27FC236}">
                <a16:creationId xmlns:a16="http://schemas.microsoft.com/office/drawing/2014/main" id="{B7522C98-366F-41CE-B1DC-9BDFFE1C0DF8}"/>
              </a:ext>
            </a:extLst>
          </p:cNvPr>
          <p:cNvSpPr>
            <a:spLocks noGrp="1" noChangeArrowheads="1"/>
          </p:cNvSpPr>
          <p:nvPr>
            <p:ph type="sldNum" sz="quarter" idx="4"/>
          </p:nvPr>
        </p:nvSpPr>
        <p:spPr bwMode="auto">
          <a:xfrm>
            <a:off x="8737600" y="6248400"/>
            <a:ext cx="2540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smtClean="0"/>
            </a:lvl1pPr>
          </a:lstStyle>
          <a:p>
            <a:pPr>
              <a:defRPr/>
            </a:pPr>
            <a:fld id="{2D7F75CE-C177-48D4-BC1F-EAC50D650120}"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sldLayoutIdLst>
    <p:sldLayoutId id="2147483791" r:id="rId1"/>
  </p:sldLayoutIdLst>
  <p:transition spd="med">
    <p:random/>
  </p:transition>
  <p:hf hdr="0" ftr="0" dt="0"/>
  <p:txStyles>
    <p:title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2pPr>
      <a:lvl3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3pPr>
      <a:lvl4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4pPr>
      <a:lvl5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5pPr>
      <a:lvl6pPr marL="457200" algn="ctr" rtl="0" fontAlgn="base">
        <a:spcBef>
          <a:spcPct val="0"/>
        </a:spcBef>
        <a:spcAft>
          <a:spcPct val="0"/>
        </a:spcAft>
        <a:defRPr kumimoji="1" sz="4400">
          <a:solidFill>
            <a:schemeClr val="tx2"/>
          </a:solidFill>
          <a:latin typeface="Times New Roman" pitchFamily="18" charset="0"/>
          <a:ea typeface="宋体" pitchFamily="2" charset="-122"/>
        </a:defRPr>
      </a:lvl6pPr>
      <a:lvl7pPr marL="914400" algn="ctr" rtl="0" fontAlgn="base">
        <a:spcBef>
          <a:spcPct val="0"/>
        </a:spcBef>
        <a:spcAft>
          <a:spcPct val="0"/>
        </a:spcAft>
        <a:defRPr kumimoji="1" sz="4400">
          <a:solidFill>
            <a:schemeClr val="tx2"/>
          </a:solidFill>
          <a:latin typeface="Times New Roman" pitchFamily="18" charset="0"/>
          <a:ea typeface="宋体" pitchFamily="2" charset="-122"/>
        </a:defRPr>
      </a:lvl7pPr>
      <a:lvl8pPr marL="1371600" algn="ctr" rtl="0" fontAlgn="base">
        <a:spcBef>
          <a:spcPct val="0"/>
        </a:spcBef>
        <a:spcAft>
          <a:spcPct val="0"/>
        </a:spcAft>
        <a:defRPr kumimoji="1" sz="4400">
          <a:solidFill>
            <a:schemeClr val="tx2"/>
          </a:solidFill>
          <a:latin typeface="Times New Roman" pitchFamily="18" charset="0"/>
          <a:ea typeface="宋体" pitchFamily="2" charset="-122"/>
        </a:defRPr>
      </a:lvl8pPr>
      <a:lvl9pPr marL="1828800" algn="ctr" rtl="0" fontAlgn="base">
        <a:spcBef>
          <a:spcPct val="0"/>
        </a:spcBef>
        <a:spcAft>
          <a:spcPct val="0"/>
        </a:spcAft>
        <a:defRPr kumimoji="1" sz="4400">
          <a:solidFill>
            <a:schemeClr val="tx2"/>
          </a:solidFill>
          <a:latin typeface="Times New Roman" pitchFamily="18" charset="0"/>
          <a:ea typeface="宋体" pitchFamily="2" charset="-122"/>
        </a:defRPr>
      </a:lvl9pPr>
    </p:titleStyle>
    <p:body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25E55AED-90CD-4DBE-8CCF-628EEB297CE4}"/>
              </a:ext>
            </a:extLst>
          </p:cNvPr>
          <p:cNvSpPr>
            <a:spLocks noGrp="1" noChangeArrowheads="1"/>
          </p:cNvSpPr>
          <p:nvPr>
            <p:ph type="title"/>
          </p:nvPr>
        </p:nvSpPr>
        <p:spPr bwMode="auto">
          <a:xfrm>
            <a:off x="914400" y="609600"/>
            <a:ext cx="103632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Rectangle 3">
            <a:extLst>
              <a:ext uri="{FF2B5EF4-FFF2-40B4-BE49-F238E27FC236}">
                <a16:creationId xmlns:a16="http://schemas.microsoft.com/office/drawing/2014/main" id="{F46D198B-BE28-41DA-9970-72FDA096F668}"/>
              </a:ext>
            </a:extLst>
          </p:cNvPr>
          <p:cNvSpPr>
            <a:spLocks noGrp="1" noChangeArrowheads="1"/>
          </p:cNvSpPr>
          <p:nvPr>
            <p:ph type="body" idx="1"/>
          </p:nvPr>
        </p:nvSpPr>
        <p:spPr bwMode="auto">
          <a:xfrm>
            <a:off x="914400" y="1981200"/>
            <a:ext cx="103632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28" name="Rectangle 4">
            <a:extLst>
              <a:ext uri="{FF2B5EF4-FFF2-40B4-BE49-F238E27FC236}">
                <a16:creationId xmlns:a16="http://schemas.microsoft.com/office/drawing/2014/main" id="{B94B032A-432A-4E41-953F-309DD6F8E7E0}"/>
              </a:ext>
            </a:extLst>
          </p:cNvPr>
          <p:cNvSpPr>
            <a:spLocks noGrp="1" noChangeArrowheads="1"/>
          </p:cNvSpPr>
          <p:nvPr>
            <p:ph type="dt" sz="half" idx="2"/>
          </p:nvPr>
        </p:nvSpPr>
        <p:spPr bwMode="auto">
          <a:xfrm>
            <a:off x="914400" y="6248400"/>
            <a:ext cx="2540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vl1pPr>
          </a:lstStyle>
          <a:p>
            <a:pPr>
              <a:defRPr/>
            </a:pPr>
            <a:endParaRPr lang="en-US" altLang="zh-CN"/>
          </a:p>
        </p:txBody>
      </p:sp>
      <p:sp>
        <p:nvSpPr>
          <p:cNvPr id="1029" name="Rectangle 5">
            <a:extLst>
              <a:ext uri="{FF2B5EF4-FFF2-40B4-BE49-F238E27FC236}">
                <a16:creationId xmlns:a16="http://schemas.microsoft.com/office/drawing/2014/main" id="{97A02D70-AC9E-4308-A773-1B5A6D127CFB}"/>
              </a:ext>
            </a:extLst>
          </p:cNvPr>
          <p:cNvSpPr>
            <a:spLocks noGrp="1" noChangeArrowheads="1"/>
          </p:cNvSpPr>
          <p:nvPr>
            <p:ph type="ftr" sz="quarter" idx="3"/>
          </p:nvPr>
        </p:nvSpPr>
        <p:spPr bwMode="auto">
          <a:xfrm>
            <a:off x="4165600" y="6248400"/>
            <a:ext cx="3860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a:lvl1pPr>
          </a:lstStyle>
          <a:p>
            <a:pPr>
              <a:defRPr/>
            </a:pPr>
            <a:endParaRPr lang="en-US" altLang="zh-CN"/>
          </a:p>
        </p:txBody>
      </p:sp>
      <p:sp>
        <p:nvSpPr>
          <p:cNvPr id="1030" name="Rectangle 6">
            <a:extLst>
              <a:ext uri="{FF2B5EF4-FFF2-40B4-BE49-F238E27FC236}">
                <a16:creationId xmlns:a16="http://schemas.microsoft.com/office/drawing/2014/main" id="{B7522C98-366F-41CE-B1DC-9BDFFE1C0DF8}"/>
              </a:ext>
            </a:extLst>
          </p:cNvPr>
          <p:cNvSpPr>
            <a:spLocks noGrp="1" noChangeArrowheads="1"/>
          </p:cNvSpPr>
          <p:nvPr>
            <p:ph type="sldNum" sz="quarter" idx="4"/>
          </p:nvPr>
        </p:nvSpPr>
        <p:spPr bwMode="auto">
          <a:xfrm>
            <a:off x="8737600" y="6248400"/>
            <a:ext cx="2540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smtClean="0"/>
            </a:lvl1pPr>
          </a:lstStyle>
          <a:p>
            <a:pPr>
              <a:defRPr/>
            </a:pPr>
            <a:fld id="{2D7F75CE-C177-48D4-BC1F-EAC50D650120}"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sldLayoutIdLst>
    <p:sldLayoutId id="2147483793" r:id="rId1"/>
  </p:sldLayoutIdLst>
  <p:transition spd="med">
    <p:random/>
  </p:transition>
  <p:hf hdr="0" ftr="0" dt="0"/>
  <p:txStyles>
    <p:title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2pPr>
      <a:lvl3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3pPr>
      <a:lvl4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4pPr>
      <a:lvl5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5pPr>
      <a:lvl6pPr marL="457200" algn="ctr" rtl="0" fontAlgn="base">
        <a:spcBef>
          <a:spcPct val="0"/>
        </a:spcBef>
        <a:spcAft>
          <a:spcPct val="0"/>
        </a:spcAft>
        <a:defRPr kumimoji="1" sz="4400">
          <a:solidFill>
            <a:schemeClr val="tx2"/>
          </a:solidFill>
          <a:latin typeface="Times New Roman" pitchFamily="18" charset="0"/>
          <a:ea typeface="宋体" pitchFamily="2" charset="-122"/>
        </a:defRPr>
      </a:lvl6pPr>
      <a:lvl7pPr marL="914400" algn="ctr" rtl="0" fontAlgn="base">
        <a:spcBef>
          <a:spcPct val="0"/>
        </a:spcBef>
        <a:spcAft>
          <a:spcPct val="0"/>
        </a:spcAft>
        <a:defRPr kumimoji="1" sz="4400">
          <a:solidFill>
            <a:schemeClr val="tx2"/>
          </a:solidFill>
          <a:latin typeface="Times New Roman" pitchFamily="18" charset="0"/>
          <a:ea typeface="宋体" pitchFamily="2" charset="-122"/>
        </a:defRPr>
      </a:lvl7pPr>
      <a:lvl8pPr marL="1371600" algn="ctr" rtl="0" fontAlgn="base">
        <a:spcBef>
          <a:spcPct val="0"/>
        </a:spcBef>
        <a:spcAft>
          <a:spcPct val="0"/>
        </a:spcAft>
        <a:defRPr kumimoji="1" sz="4400">
          <a:solidFill>
            <a:schemeClr val="tx2"/>
          </a:solidFill>
          <a:latin typeface="Times New Roman" pitchFamily="18" charset="0"/>
          <a:ea typeface="宋体" pitchFamily="2" charset="-122"/>
        </a:defRPr>
      </a:lvl8pPr>
      <a:lvl9pPr marL="1828800" algn="ctr" rtl="0" fontAlgn="base">
        <a:spcBef>
          <a:spcPct val="0"/>
        </a:spcBef>
        <a:spcAft>
          <a:spcPct val="0"/>
        </a:spcAft>
        <a:defRPr kumimoji="1" sz="4400">
          <a:solidFill>
            <a:schemeClr val="tx2"/>
          </a:solidFill>
          <a:latin typeface="Times New Roman" pitchFamily="18" charset="0"/>
          <a:ea typeface="宋体" pitchFamily="2" charset="-122"/>
        </a:defRPr>
      </a:lvl9pPr>
    </p:titleStyle>
    <p:body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25E55AED-90CD-4DBE-8CCF-628EEB297CE4}"/>
              </a:ext>
            </a:extLst>
          </p:cNvPr>
          <p:cNvSpPr>
            <a:spLocks noGrp="1" noChangeArrowheads="1"/>
          </p:cNvSpPr>
          <p:nvPr>
            <p:ph type="title"/>
          </p:nvPr>
        </p:nvSpPr>
        <p:spPr bwMode="auto">
          <a:xfrm>
            <a:off x="914400" y="609600"/>
            <a:ext cx="103632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Rectangle 3">
            <a:extLst>
              <a:ext uri="{FF2B5EF4-FFF2-40B4-BE49-F238E27FC236}">
                <a16:creationId xmlns:a16="http://schemas.microsoft.com/office/drawing/2014/main" id="{F46D198B-BE28-41DA-9970-72FDA096F668}"/>
              </a:ext>
            </a:extLst>
          </p:cNvPr>
          <p:cNvSpPr>
            <a:spLocks noGrp="1" noChangeArrowheads="1"/>
          </p:cNvSpPr>
          <p:nvPr>
            <p:ph type="body" idx="1"/>
          </p:nvPr>
        </p:nvSpPr>
        <p:spPr bwMode="auto">
          <a:xfrm>
            <a:off x="914400" y="1981200"/>
            <a:ext cx="103632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28" name="Rectangle 4">
            <a:extLst>
              <a:ext uri="{FF2B5EF4-FFF2-40B4-BE49-F238E27FC236}">
                <a16:creationId xmlns:a16="http://schemas.microsoft.com/office/drawing/2014/main" id="{B94B032A-432A-4E41-953F-309DD6F8E7E0}"/>
              </a:ext>
            </a:extLst>
          </p:cNvPr>
          <p:cNvSpPr>
            <a:spLocks noGrp="1" noChangeArrowheads="1"/>
          </p:cNvSpPr>
          <p:nvPr>
            <p:ph type="dt" sz="half" idx="2"/>
          </p:nvPr>
        </p:nvSpPr>
        <p:spPr bwMode="auto">
          <a:xfrm>
            <a:off x="914400" y="6248400"/>
            <a:ext cx="2540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vl1pPr>
          </a:lstStyle>
          <a:p>
            <a:pPr>
              <a:defRPr/>
            </a:pPr>
            <a:endParaRPr lang="en-US" altLang="zh-CN"/>
          </a:p>
        </p:txBody>
      </p:sp>
      <p:sp>
        <p:nvSpPr>
          <p:cNvPr id="1029" name="Rectangle 5">
            <a:extLst>
              <a:ext uri="{FF2B5EF4-FFF2-40B4-BE49-F238E27FC236}">
                <a16:creationId xmlns:a16="http://schemas.microsoft.com/office/drawing/2014/main" id="{97A02D70-AC9E-4308-A773-1B5A6D127CFB}"/>
              </a:ext>
            </a:extLst>
          </p:cNvPr>
          <p:cNvSpPr>
            <a:spLocks noGrp="1" noChangeArrowheads="1"/>
          </p:cNvSpPr>
          <p:nvPr>
            <p:ph type="ftr" sz="quarter" idx="3"/>
          </p:nvPr>
        </p:nvSpPr>
        <p:spPr bwMode="auto">
          <a:xfrm>
            <a:off x="4165600" y="6248400"/>
            <a:ext cx="3860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a:lvl1pPr>
          </a:lstStyle>
          <a:p>
            <a:pPr>
              <a:defRPr/>
            </a:pPr>
            <a:endParaRPr lang="en-US" altLang="zh-CN"/>
          </a:p>
        </p:txBody>
      </p:sp>
      <p:sp>
        <p:nvSpPr>
          <p:cNvPr id="1030" name="Rectangle 6">
            <a:extLst>
              <a:ext uri="{FF2B5EF4-FFF2-40B4-BE49-F238E27FC236}">
                <a16:creationId xmlns:a16="http://schemas.microsoft.com/office/drawing/2014/main" id="{B7522C98-366F-41CE-B1DC-9BDFFE1C0DF8}"/>
              </a:ext>
            </a:extLst>
          </p:cNvPr>
          <p:cNvSpPr>
            <a:spLocks noGrp="1" noChangeArrowheads="1"/>
          </p:cNvSpPr>
          <p:nvPr>
            <p:ph type="sldNum" sz="quarter" idx="4"/>
          </p:nvPr>
        </p:nvSpPr>
        <p:spPr bwMode="auto">
          <a:xfrm>
            <a:off x="8737600" y="6248400"/>
            <a:ext cx="2540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smtClean="0"/>
            </a:lvl1pPr>
          </a:lstStyle>
          <a:p>
            <a:pPr>
              <a:defRPr/>
            </a:pPr>
            <a:fld id="{2D7F75CE-C177-48D4-BC1F-EAC50D650120}"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sldLayoutIdLst>
    <p:sldLayoutId id="2147483795" r:id="rId1"/>
  </p:sldLayoutIdLst>
  <p:transition spd="med">
    <p:random/>
  </p:transition>
  <p:hf hdr="0" ftr="0" dt="0"/>
  <p:txStyles>
    <p:title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2pPr>
      <a:lvl3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3pPr>
      <a:lvl4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4pPr>
      <a:lvl5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5pPr>
      <a:lvl6pPr marL="457200" algn="ctr" rtl="0" fontAlgn="base">
        <a:spcBef>
          <a:spcPct val="0"/>
        </a:spcBef>
        <a:spcAft>
          <a:spcPct val="0"/>
        </a:spcAft>
        <a:defRPr kumimoji="1" sz="4400">
          <a:solidFill>
            <a:schemeClr val="tx2"/>
          </a:solidFill>
          <a:latin typeface="Times New Roman" pitchFamily="18" charset="0"/>
          <a:ea typeface="宋体" pitchFamily="2" charset="-122"/>
        </a:defRPr>
      </a:lvl6pPr>
      <a:lvl7pPr marL="914400" algn="ctr" rtl="0" fontAlgn="base">
        <a:spcBef>
          <a:spcPct val="0"/>
        </a:spcBef>
        <a:spcAft>
          <a:spcPct val="0"/>
        </a:spcAft>
        <a:defRPr kumimoji="1" sz="4400">
          <a:solidFill>
            <a:schemeClr val="tx2"/>
          </a:solidFill>
          <a:latin typeface="Times New Roman" pitchFamily="18" charset="0"/>
          <a:ea typeface="宋体" pitchFamily="2" charset="-122"/>
        </a:defRPr>
      </a:lvl7pPr>
      <a:lvl8pPr marL="1371600" algn="ctr" rtl="0" fontAlgn="base">
        <a:spcBef>
          <a:spcPct val="0"/>
        </a:spcBef>
        <a:spcAft>
          <a:spcPct val="0"/>
        </a:spcAft>
        <a:defRPr kumimoji="1" sz="4400">
          <a:solidFill>
            <a:schemeClr val="tx2"/>
          </a:solidFill>
          <a:latin typeface="Times New Roman" pitchFamily="18" charset="0"/>
          <a:ea typeface="宋体" pitchFamily="2" charset="-122"/>
        </a:defRPr>
      </a:lvl8pPr>
      <a:lvl9pPr marL="1828800" algn="ctr" rtl="0" fontAlgn="base">
        <a:spcBef>
          <a:spcPct val="0"/>
        </a:spcBef>
        <a:spcAft>
          <a:spcPct val="0"/>
        </a:spcAft>
        <a:defRPr kumimoji="1" sz="4400">
          <a:solidFill>
            <a:schemeClr val="tx2"/>
          </a:solidFill>
          <a:latin typeface="Times New Roman" pitchFamily="18" charset="0"/>
          <a:ea typeface="宋体" pitchFamily="2" charset="-122"/>
        </a:defRPr>
      </a:lvl9pPr>
    </p:titleStyle>
    <p:body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25E55AED-90CD-4DBE-8CCF-628EEB297CE4}"/>
              </a:ext>
            </a:extLst>
          </p:cNvPr>
          <p:cNvSpPr>
            <a:spLocks noGrp="1" noChangeArrowheads="1"/>
          </p:cNvSpPr>
          <p:nvPr>
            <p:ph type="title"/>
          </p:nvPr>
        </p:nvSpPr>
        <p:spPr bwMode="auto">
          <a:xfrm>
            <a:off x="914400" y="609600"/>
            <a:ext cx="103632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Rectangle 3">
            <a:extLst>
              <a:ext uri="{FF2B5EF4-FFF2-40B4-BE49-F238E27FC236}">
                <a16:creationId xmlns:a16="http://schemas.microsoft.com/office/drawing/2014/main" id="{F46D198B-BE28-41DA-9970-72FDA096F668}"/>
              </a:ext>
            </a:extLst>
          </p:cNvPr>
          <p:cNvSpPr>
            <a:spLocks noGrp="1" noChangeArrowheads="1"/>
          </p:cNvSpPr>
          <p:nvPr>
            <p:ph type="body" idx="1"/>
          </p:nvPr>
        </p:nvSpPr>
        <p:spPr bwMode="auto">
          <a:xfrm>
            <a:off x="914400" y="1981200"/>
            <a:ext cx="103632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28" name="Rectangle 4">
            <a:extLst>
              <a:ext uri="{FF2B5EF4-FFF2-40B4-BE49-F238E27FC236}">
                <a16:creationId xmlns:a16="http://schemas.microsoft.com/office/drawing/2014/main" id="{B94B032A-432A-4E41-953F-309DD6F8E7E0}"/>
              </a:ext>
            </a:extLst>
          </p:cNvPr>
          <p:cNvSpPr>
            <a:spLocks noGrp="1" noChangeArrowheads="1"/>
          </p:cNvSpPr>
          <p:nvPr>
            <p:ph type="dt" sz="half" idx="2"/>
          </p:nvPr>
        </p:nvSpPr>
        <p:spPr bwMode="auto">
          <a:xfrm>
            <a:off x="914400" y="6248400"/>
            <a:ext cx="2540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vl1pPr>
          </a:lstStyle>
          <a:p>
            <a:pPr>
              <a:defRPr/>
            </a:pPr>
            <a:endParaRPr lang="en-US" altLang="zh-CN"/>
          </a:p>
        </p:txBody>
      </p:sp>
      <p:sp>
        <p:nvSpPr>
          <p:cNvPr id="1029" name="Rectangle 5">
            <a:extLst>
              <a:ext uri="{FF2B5EF4-FFF2-40B4-BE49-F238E27FC236}">
                <a16:creationId xmlns:a16="http://schemas.microsoft.com/office/drawing/2014/main" id="{97A02D70-AC9E-4308-A773-1B5A6D127CFB}"/>
              </a:ext>
            </a:extLst>
          </p:cNvPr>
          <p:cNvSpPr>
            <a:spLocks noGrp="1" noChangeArrowheads="1"/>
          </p:cNvSpPr>
          <p:nvPr>
            <p:ph type="ftr" sz="quarter" idx="3"/>
          </p:nvPr>
        </p:nvSpPr>
        <p:spPr bwMode="auto">
          <a:xfrm>
            <a:off x="4165600" y="6248400"/>
            <a:ext cx="3860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a:lvl1pPr>
          </a:lstStyle>
          <a:p>
            <a:pPr>
              <a:defRPr/>
            </a:pPr>
            <a:endParaRPr lang="en-US" altLang="zh-CN"/>
          </a:p>
        </p:txBody>
      </p:sp>
      <p:sp>
        <p:nvSpPr>
          <p:cNvPr id="1030" name="Rectangle 6">
            <a:extLst>
              <a:ext uri="{FF2B5EF4-FFF2-40B4-BE49-F238E27FC236}">
                <a16:creationId xmlns:a16="http://schemas.microsoft.com/office/drawing/2014/main" id="{B7522C98-366F-41CE-B1DC-9BDFFE1C0DF8}"/>
              </a:ext>
            </a:extLst>
          </p:cNvPr>
          <p:cNvSpPr>
            <a:spLocks noGrp="1" noChangeArrowheads="1"/>
          </p:cNvSpPr>
          <p:nvPr>
            <p:ph type="sldNum" sz="quarter" idx="4"/>
          </p:nvPr>
        </p:nvSpPr>
        <p:spPr bwMode="auto">
          <a:xfrm>
            <a:off x="8737600" y="6248400"/>
            <a:ext cx="2540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smtClean="0"/>
            </a:lvl1pPr>
          </a:lstStyle>
          <a:p>
            <a:pPr>
              <a:defRPr/>
            </a:pPr>
            <a:fld id="{2D7F75CE-C177-48D4-BC1F-EAC50D650120}"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sldLayoutIdLst>
    <p:sldLayoutId id="2147483797" r:id="rId1"/>
  </p:sldLayoutIdLst>
  <p:transition spd="med">
    <p:random/>
  </p:transition>
  <p:hf hdr="0" ftr="0" dt="0"/>
  <p:txStyles>
    <p:title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2pPr>
      <a:lvl3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3pPr>
      <a:lvl4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4pPr>
      <a:lvl5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5pPr>
      <a:lvl6pPr marL="457200" algn="ctr" rtl="0" fontAlgn="base">
        <a:spcBef>
          <a:spcPct val="0"/>
        </a:spcBef>
        <a:spcAft>
          <a:spcPct val="0"/>
        </a:spcAft>
        <a:defRPr kumimoji="1" sz="4400">
          <a:solidFill>
            <a:schemeClr val="tx2"/>
          </a:solidFill>
          <a:latin typeface="Times New Roman" pitchFamily="18" charset="0"/>
          <a:ea typeface="宋体" pitchFamily="2" charset="-122"/>
        </a:defRPr>
      </a:lvl6pPr>
      <a:lvl7pPr marL="914400" algn="ctr" rtl="0" fontAlgn="base">
        <a:spcBef>
          <a:spcPct val="0"/>
        </a:spcBef>
        <a:spcAft>
          <a:spcPct val="0"/>
        </a:spcAft>
        <a:defRPr kumimoji="1" sz="4400">
          <a:solidFill>
            <a:schemeClr val="tx2"/>
          </a:solidFill>
          <a:latin typeface="Times New Roman" pitchFamily="18" charset="0"/>
          <a:ea typeface="宋体" pitchFamily="2" charset="-122"/>
        </a:defRPr>
      </a:lvl7pPr>
      <a:lvl8pPr marL="1371600" algn="ctr" rtl="0" fontAlgn="base">
        <a:spcBef>
          <a:spcPct val="0"/>
        </a:spcBef>
        <a:spcAft>
          <a:spcPct val="0"/>
        </a:spcAft>
        <a:defRPr kumimoji="1" sz="4400">
          <a:solidFill>
            <a:schemeClr val="tx2"/>
          </a:solidFill>
          <a:latin typeface="Times New Roman" pitchFamily="18" charset="0"/>
          <a:ea typeface="宋体" pitchFamily="2" charset="-122"/>
        </a:defRPr>
      </a:lvl8pPr>
      <a:lvl9pPr marL="1828800" algn="ctr" rtl="0" fontAlgn="base">
        <a:spcBef>
          <a:spcPct val="0"/>
        </a:spcBef>
        <a:spcAft>
          <a:spcPct val="0"/>
        </a:spcAft>
        <a:defRPr kumimoji="1" sz="4400">
          <a:solidFill>
            <a:schemeClr val="tx2"/>
          </a:solidFill>
          <a:latin typeface="Times New Roman" pitchFamily="18" charset="0"/>
          <a:ea typeface="宋体" pitchFamily="2" charset="-122"/>
        </a:defRPr>
      </a:lvl9pPr>
    </p:titleStyle>
    <p:body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25E55AED-90CD-4DBE-8CCF-628EEB297CE4}"/>
              </a:ext>
            </a:extLst>
          </p:cNvPr>
          <p:cNvSpPr>
            <a:spLocks noGrp="1" noChangeArrowheads="1"/>
          </p:cNvSpPr>
          <p:nvPr>
            <p:ph type="title"/>
          </p:nvPr>
        </p:nvSpPr>
        <p:spPr bwMode="auto">
          <a:xfrm>
            <a:off x="914400" y="609600"/>
            <a:ext cx="103632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Rectangle 3">
            <a:extLst>
              <a:ext uri="{FF2B5EF4-FFF2-40B4-BE49-F238E27FC236}">
                <a16:creationId xmlns:a16="http://schemas.microsoft.com/office/drawing/2014/main" id="{F46D198B-BE28-41DA-9970-72FDA096F668}"/>
              </a:ext>
            </a:extLst>
          </p:cNvPr>
          <p:cNvSpPr>
            <a:spLocks noGrp="1" noChangeArrowheads="1"/>
          </p:cNvSpPr>
          <p:nvPr>
            <p:ph type="body" idx="1"/>
          </p:nvPr>
        </p:nvSpPr>
        <p:spPr bwMode="auto">
          <a:xfrm>
            <a:off x="914400" y="1981200"/>
            <a:ext cx="103632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28" name="Rectangle 4">
            <a:extLst>
              <a:ext uri="{FF2B5EF4-FFF2-40B4-BE49-F238E27FC236}">
                <a16:creationId xmlns:a16="http://schemas.microsoft.com/office/drawing/2014/main" id="{B94B032A-432A-4E41-953F-309DD6F8E7E0}"/>
              </a:ext>
            </a:extLst>
          </p:cNvPr>
          <p:cNvSpPr>
            <a:spLocks noGrp="1" noChangeArrowheads="1"/>
          </p:cNvSpPr>
          <p:nvPr>
            <p:ph type="dt" sz="half" idx="2"/>
          </p:nvPr>
        </p:nvSpPr>
        <p:spPr bwMode="auto">
          <a:xfrm>
            <a:off x="914400" y="6248400"/>
            <a:ext cx="2540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vl1pPr>
          </a:lstStyle>
          <a:p>
            <a:pPr>
              <a:defRPr/>
            </a:pPr>
            <a:endParaRPr lang="en-US" altLang="zh-CN"/>
          </a:p>
        </p:txBody>
      </p:sp>
      <p:sp>
        <p:nvSpPr>
          <p:cNvPr id="1029" name="Rectangle 5">
            <a:extLst>
              <a:ext uri="{FF2B5EF4-FFF2-40B4-BE49-F238E27FC236}">
                <a16:creationId xmlns:a16="http://schemas.microsoft.com/office/drawing/2014/main" id="{97A02D70-AC9E-4308-A773-1B5A6D127CFB}"/>
              </a:ext>
            </a:extLst>
          </p:cNvPr>
          <p:cNvSpPr>
            <a:spLocks noGrp="1" noChangeArrowheads="1"/>
          </p:cNvSpPr>
          <p:nvPr>
            <p:ph type="ftr" sz="quarter" idx="3"/>
          </p:nvPr>
        </p:nvSpPr>
        <p:spPr bwMode="auto">
          <a:xfrm>
            <a:off x="4165600" y="6248400"/>
            <a:ext cx="3860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a:lvl1pPr>
          </a:lstStyle>
          <a:p>
            <a:pPr>
              <a:defRPr/>
            </a:pPr>
            <a:endParaRPr lang="en-US" altLang="zh-CN"/>
          </a:p>
        </p:txBody>
      </p:sp>
      <p:sp>
        <p:nvSpPr>
          <p:cNvPr id="1030" name="Rectangle 6">
            <a:extLst>
              <a:ext uri="{FF2B5EF4-FFF2-40B4-BE49-F238E27FC236}">
                <a16:creationId xmlns:a16="http://schemas.microsoft.com/office/drawing/2014/main" id="{B7522C98-366F-41CE-B1DC-9BDFFE1C0DF8}"/>
              </a:ext>
            </a:extLst>
          </p:cNvPr>
          <p:cNvSpPr>
            <a:spLocks noGrp="1" noChangeArrowheads="1"/>
          </p:cNvSpPr>
          <p:nvPr>
            <p:ph type="sldNum" sz="quarter" idx="4"/>
          </p:nvPr>
        </p:nvSpPr>
        <p:spPr bwMode="auto">
          <a:xfrm>
            <a:off x="8737600" y="6248400"/>
            <a:ext cx="2540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smtClean="0"/>
            </a:lvl1pPr>
          </a:lstStyle>
          <a:p>
            <a:pPr>
              <a:defRPr/>
            </a:pPr>
            <a:fld id="{2D7F75CE-C177-48D4-BC1F-EAC50D650120}"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sldLayoutIdLst>
    <p:sldLayoutId id="2147483799" r:id="rId1"/>
  </p:sldLayoutIdLst>
  <p:transition spd="med">
    <p:random/>
  </p:transition>
  <p:hf hdr="0" ftr="0" dt="0"/>
  <p:txStyles>
    <p:title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2pPr>
      <a:lvl3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3pPr>
      <a:lvl4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4pPr>
      <a:lvl5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5pPr>
      <a:lvl6pPr marL="457200" algn="ctr" rtl="0" fontAlgn="base">
        <a:spcBef>
          <a:spcPct val="0"/>
        </a:spcBef>
        <a:spcAft>
          <a:spcPct val="0"/>
        </a:spcAft>
        <a:defRPr kumimoji="1" sz="4400">
          <a:solidFill>
            <a:schemeClr val="tx2"/>
          </a:solidFill>
          <a:latin typeface="Times New Roman" pitchFamily="18" charset="0"/>
          <a:ea typeface="宋体" pitchFamily="2" charset="-122"/>
        </a:defRPr>
      </a:lvl6pPr>
      <a:lvl7pPr marL="914400" algn="ctr" rtl="0" fontAlgn="base">
        <a:spcBef>
          <a:spcPct val="0"/>
        </a:spcBef>
        <a:spcAft>
          <a:spcPct val="0"/>
        </a:spcAft>
        <a:defRPr kumimoji="1" sz="4400">
          <a:solidFill>
            <a:schemeClr val="tx2"/>
          </a:solidFill>
          <a:latin typeface="Times New Roman" pitchFamily="18" charset="0"/>
          <a:ea typeface="宋体" pitchFamily="2" charset="-122"/>
        </a:defRPr>
      </a:lvl7pPr>
      <a:lvl8pPr marL="1371600" algn="ctr" rtl="0" fontAlgn="base">
        <a:spcBef>
          <a:spcPct val="0"/>
        </a:spcBef>
        <a:spcAft>
          <a:spcPct val="0"/>
        </a:spcAft>
        <a:defRPr kumimoji="1" sz="4400">
          <a:solidFill>
            <a:schemeClr val="tx2"/>
          </a:solidFill>
          <a:latin typeface="Times New Roman" pitchFamily="18" charset="0"/>
          <a:ea typeface="宋体" pitchFamily="2" charset="-122"/>
        </a:defRPr>
      </a:lvl8pPr>
      <a:lvl9pPr marL="1828800" algn="ctr" rtl="0" fontAlgn="base">
        <a:spcBef>
          <a:spcPct val="0"/>
        </a:spcBef>
        <a:spcAft>
          <a:spcPct val="0"/>
        </a:spcAft>
        <a:defRPr kumimoji="1" sz="4400">
          <a:solidFill>
            <a:schemeClr val="tx2"/>
          </a:solidFill>
          <a:latin typeface="Times New Roman" pitchFamily="18" charset="0"/>
          <a:ea typeface="宋体" pitchFamily="2" charset="-122"/>
        </a:defRPr>
      </a:lvl9pPr>
    </p:titleStyle>
    <p:body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25E55AED-90CD-4DBE-8CCF-628EEB297CE4}"/>
              </a:ext>
            </a:extLst>
          </p:cNvPr>
          <p:cNvSpPr>
            <a:spLocks noGrp="1" noChangeArrowheads="1"/>
          </p:cNvSpPr>
          <p:nvPr>
            <p:ph type="title"/>
          </p:nvPr>
        </p:nvSpPr>
        <p:spPr bwMode="auto">
          <a:xfrm>
            <a:off x="914400" y="609600"/>
            <a:ext cx="103632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Rectangle 3">
            <a:extLst>
              <a:ext uri="{FF2B5EF4-FFF2-40B4-BE49-F238E27FC236}">
                <a16:creationId xmlns:a16="http://schemas.microsoft.com/office/drawing/2014/main" id="{F46D198B-BE28-41DA-9970-72FDA096F668}"/>
              </a:ext>
            </a:extLst>
          </p:cNvPr>
          <p:cNvSpPr>
            <a:spLocks noGrp="1" noChangeArrowheads="1"/>
          </p:cNvSpPr>
          <p:nvPr>
            <p:ph type="body" idx="1"/>
          </p:nvPr>
        </p:nvSpPr>
        <p:spPr bwMode="auto">
          <a:xfrm>
            <a:off x="914400" y="1981200"/>
            <a:ext cx="103632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28" name="Rectangle 4">
            <a:extLst>
              <a:ext uri="{FF2B5EF4-FFF2-40B4-BE49-F238E27FC236}">
                <a16:creationId xmlns:a16="http://schemas.microsoft.com/office/drawing/2014/main" id="{B94B032A-432A-4E41-953F-309DD6F8E7E0}"/>
              </a:ext>
            </a:extLst>
          </p:cNvPr>
          <p:cNvSpPr>
            <a:spLocks noGrp="1" noChangeArrowheads="1"/>
          </p:cNvSpPr>
          <p:nvPr>
            <p:ph type="dt" sz="half" idx="2"/>
          </p:nvPr>
        </p:nvSpPr>
        <p:spPr bwMode="auto">
          <a:xfrm>
            <a:off x="914400" y="6248400"/>
            <a:ext cx="2540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vl1pPr>
          </a:lstStyle>
          <a:p>
            <a:pPr>
              <a:defRPr/>
            </a:pPr>
            <a:endParaRPr lang="en-US" altLang="zh-CN"/>
          </a:p>
        </p:txBody>
      </p:sp>
      <p:sp>
        <p:nvSpPr>
          <p:cNvPr id="1029" name="Rectangle 5">
            <a:extLst>
              <a:ext uri="{FF2B5EF4-FFF2-40B4-BE49-F238E27FC236}">
                <a16:creationId xmlns:a16="http://schemas.microsoft.com/office/drawing/2014/main" id="{97A02D70-AC9E-4308-A773-1B5A6D127CFB}"/>
              </a:ext>
            </a:extLst>
          </p:cNvPr>
          <p:cNvSpPr>
            <a:spLocks noGrp="1" noChangeArrowheads="1"/>
          </p:cNvSpPr>
          <p:nvPr>
            <p:ph type="ftr" sz="quarter" idx="3"/>
          </p:nvPr>
        </p:nvSpPr>
        <p:spPr bwMode="auto">
          <a:xfrm>
            <a:off x="4165600" y="6248400"/>
            <a:ext cx="3860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a:lvl1pPr>
          </a:lstStyle>
          <a:p>
            <a:pPr>
              <a:defRPr/>
            </a:pPr>
            <a:endParaRPr lang="en-US" altLang="zh-CN"/>
          </a:p>
        </p:txBody>
      </p:sp>
      <p:sp>
        <p:nvSpPr>
          <p:cNvPr id="1030" name="Rectangle 6">
            <a:extLst>
              <a:ext uri="{FF2B5EF4-FFF2-40B4-BE49-F238E27FC236}">
                <a16:creationId xmlns:a16="http://schemas.microsoft.com/office/drawing/2014/main" id="{B7522C98-366F-41CE-B1DC-9BDFFE1C0DF8}"/>
              </a:ext>
            </a:extLst>
          </p:cNvPr>
          <p:cNvSpPr>
            <a:spLocks noGrp="1" noChangeArrowheads="1"/>
          </p:cNvSpPr>
          <p:nvPr>
            <p:ph type="sldNum" sz="quarter" idx="4"/>
          </p:nvPr>
        </p:nvSpPr>
        <p:spPr bwMode="auto">
          <a:xfrm>
            <a:off x="8737600" y="6248400"/>
            <a:ext cx="2540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smtClean="0"/>
            </a:lvl1pPr>
          </a:lstStyle>
          <a:p>
            <a:pPr>
              <a:defRPr/>
            </a:pPr>
            <a:fld id="{2D7F75CE-C177-48D4-BC1F-EAC50D650120}"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sldLayoutIdLst>
    <p:sldLayoutId id="2147483801" r:id="rId1"/>
  </p:sldLayoutIdLst>
  <p:transition spd="med">
    <p:random/>
  </p:transition>
  <p:hf hdr="0" ftr="0" dt="0"/>
  <p:txStyles>
    <p:title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2pPr>
      <a:lvl3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3pPr>
      <a:lvl4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4pPr>
      <a:lvl5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5pPr>
      <a:lvl6pPr marL="457200" algn="ctr" rtl="0" fontAlgn="base">
        <a:spcBef>
          <a:spcPct val="0"/>
        </a:spcBef>
        <a:spcAft>
          <a:spcPct val="0"/>
        </a:spcAft>
        <a:defRPr kumimoji="1" sz="4400">
          <a:solidFill>
            <a:schemeClr val="tx2"/>
          </a:solidFill>
          <a:latin typeface="Times New Roman" pitchFamily="18" charset="0"/>
          <a:ea typeface="宋体" pitchFamily="2" charset="-122"/>
        </a:defRPr>
      </a:lvl6pPr>
      <a:lvl7pPr marL="914400" algn="ctr" rtl="0" fontAlgn="base">
        <a:spcBef>
          <a:spcPct val="0"/>
        </a:spcBef>
        <a:spcAft>
          <a:spcPct val="0"/>
        </a:spcAft>
        <a:defRPr kumimoji="1" sz="4400">
          <a:solidFill>
            <a:schemeClr val="tx2"/>
          </a:solidFill>
          <a:latin typeface="Times New Roman" pitchFamily="18" charset="0"/>
          <a:ea typeface="宋体" pitchFamily="2" charset="-122"/>
        </a:defRPr>
      </a:lvl7pPr>
      <a:lvl8pPr marL="1371600" algn="ctr" rtl="0" fontAlgn="base">
        <a:spcBef>
          <a:spcPct val="0"/>
        </a:spcBef>
        <a:spcAft>
          <a:spcPct val="0"/>
        </a:spcAft>
        <a:defRPr kumimoji="1" sz="4400">
          <a:solidFill>
            <a:schemeClr val="tx2"/>
          </a:solidFill>
          <a:latin typeface="Times New Roman" pitchFamily="18" charset="0"/>
          <a:ea typeface="宋体" pitchFamily="2" charset="-122"/>
        </a:defRPr>
      </a:lvl8pPr>
      <a:lvl9pPr marL="1828800" algn="ctr" rtl="0" fontAlgn="base">
        <a:spcBef>
          <a:spcPct val="0"/>
        </a:spcBef>
        <a:spcAft>
          <a:spcPct val="0"/>
        </a:spcAft>
        <a:defRPr kumimoji="1" sz="4400">
          <a:solidFill>
            <a:schemeClr val="tx2"/>
          </a:solidFill>
          <a:latin typeface="Times New Roman" pitchFamily="18" charset="0"/>
          <a:ea typeface="宋体" pitchFamily="2" charset="-122"/>
        </a:defRPr>
      </a:lvl9pPr>
    </p:titleStyle>
    <p:body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25E55AED-90CD-4DBE-8CCF-628EEB297CE4}"/>
              </a:ext>
            </a:extLst>
          </p:cNvPr>
          <p:cNvSpPr>
            <a:spLocks noGrp="1" noChangeArrowheads="1"/>
          </p:cNvSpPr>
          <p:nvPr>
            <p:ph type="title"/>
          </p:nvPr>
        </p:nvSpPr>
        <p:spPr bwMode="auto">
          <a:xfrm>
            <a:off x="914400" y="609600"/>
            <a:ext cx="103632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Rectangle 3">
            <a:extLst>
              <a:ext uri="{FF2B5EF4-FFF2-40B4-BE49-F238E27FC236}">
                <a16:creationId xmlns:a16="http://schemas.microsoft.com/office/drawing/2014/main" id="{F46D198B-BE28-41DA-9970-72FDA096F668}"/>
              </a:ext>
            </a:extLst>
          </p:cNvPr>
          <p:cNvSpPr>
            <a:spLocks noGrp="1" noChangeArrowheads="1"/>
          </p:cNvSpPr>
          <p:nvPr>
            <p:ph type="body" idx="1"/>
          </p:nvPr>
        </p:nvSpPr>
        <p:spPr bwMode="auto">
          <a:xfrm>
            <a:off x="914400" y="1981200"/>
            <a:ext cx="103632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28" name="Rectangle 4">
            <a:extLst>
              <a:ext uri="{FF2B5EF4-FFF2-40B4-BE49-F238E27FC236}">
                <a16:creationId xmlns:a16="http://schemas.microsoft.com/office/drawing/2014/main" id="{B94B032A-432A-4E41-953F-309DD6F8E7E0}"/>
              </a:ext>
            </a:extLst>
          </p:cNvPr>
          <p:cNvSpPr>
            <a:spLocks noGrp="1" noChangeArrowheads="1"/>
          </p:cNvSpPr>
          <p:nvPr>
            <p:ph type="dt" sz="half" idx="2"/>
          </p:nvPr>
        </p:nvSpPr>
        <p:spPr bwMode="auto">
          <a:xfrm>
            <a:off x="914400" y="6248400"/>
            <a:ext cx="2540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vl1pPr>
          </a:lstStyle>
          <a:p>
            <a:pPr>
              <a:defRPr/>
            </a:pPr>
            <a:endParaRPr lang="en-US" altLang="zh-CN"/>
          </a:p>
        </p:txBody>
      </p:sp>
      <p:sp>
        <p:nvSpPr>
          <p:cNvPr id="1029" name="Rectangle 5">
            <a:extLst>
              <a:ext uri="{FF2B5EF4-FFF2-40B4-BE49-F238E27FC236}">
                <a16:creationId xmlns:a16="http://schemas.microsoft.com/office/drawing/2014/main" id="{97A02D70-AC9E-4308-A773-1B5A6D127CFB}"/>
              </a:ext>
            </a:extLst>
          </p:cNvPr>
          <p:cNvSpPr>
            <a:spLocks noGrp="1" noChangeArrowheads="1"/>
          </p:cNvSpPr>
          <p:nvPr>
            <p:ph type="ftr" sz="quarter" idx="3"/>
          </p:nvPr>
        </p:nvSpPr>
        <p:spPr bwMode="auto">
          <a:xfrm>
            <a:off x="4165600" y="6248400"/>
            <a:ext cx="3860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a:lvl1pPr>
          </a:lstStyle>
          <a:p>
            <a:pPr>
              <a:defRPr/>
            </a:pPr>
            <a:endParaRPr lang="en-US" altLang="zh-CN"/>
          </a:p>
        </p:txBody>
      </p:sp>
      <p:sp>
        <p:nvSpPr>
          <p:cNvPr id="1030" name="Rectangle 6">
            <a:extLst>
              <a:ext uri="{FF2B5EF4-FFF2-40B4-BE49-F238E27FC236}">
                <a16:creationId xmlns:a16="http://schemas.microsoft.com/office/drawing/2014/main" id="{B7522C98-366F-41CE-B1DC-9BDFFE1C0DF8}"/>
              </a:ext>
            </a:extLst>
          </p:cNvPr>
          <p:cNvSpPr>
            <a:spLocks noGrp="1" noChangeArrowheads="1"/>
          </p:cNvSpPr>
          <p:nvPr>
            <p:ph type="sldNum" sz="quarter" idx="4"/>
          </p:nvPr>
        </p:nvSpPr>
        <p:spPr bwMode="auto">
          <a:xfrm>
            <a:off x="8737600" y="6248400"/>
            <a:ext cx="2540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smtClean="0"/>
            </a:lvl1pPr>
          </a:lstStyle>
          <a:p>
            <a:pPr>
              <a:defRPr/>
            </a:pPr>
            <a:fld id="{2D7F75CE-C177-48D4-BC1F-EAC50D650120}"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sldLayoutIdLst>
    <p:sldLayoutId id="2147483803" r:id="rId1"/>
  </p:sldLayoutIdLst>
  <p:transition spd="med">
    <p:random/>
  </p:transition>
  <p:hf hdr="0" ftr="0" dt="0"/>
  <p:txStyles>
    <p:title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2pPr>
      <a:lvl3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3pPr>
      <a:lvl4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4pPr>
      <a:lvl5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5pPr>
      <a:lvl6pPr marL="457200" algn="ctr" rtl="0" fontAlgn="base">
        <a:spcBef>
          <a:spcPct val="0"/>
        </a:spcBef>
        <a:spcAft>
          <a:spcPct val="0"/>
        </a:spcAft>
        <a:defRPr kumimoji="1" sz="4400">
          <a:solidFill>
            <a:schemeClr val="tx2"/>
          </a:solidFill>
          <a:latin typeface="Times New Roman" pitchFamily="18" charset="0"/>
          <a:ea typeface="宋体" pitchFamily="2" charset="-122"/>
        </a:defRPr>
      </a:lvl6pPr>
      <a:lvl7pPr marL="914400" algn="ctr" rtl="0" fontAlgn="base">
        <a:spcBef>
          <a:spcPct val="0"/>
        </a:spcBef>
        <a:spcAft>
          <a:spcPct val="0"/>
        </a:spcAft>
        <a:defRPr kumimoji="1" sz="4400">
          <a:solidFill>
            <a:schemeClr val="tx2"/>
          </a:solidFill>
          <a:latin typeface="Times New Roman" pitchFamily="18" charset="0"/>
          <a:ea typeface="宋体" pitchFamily="2" charset="-122"/>
        </a:defRPr>
      </a:lvl7pPr>
      <a:lvl8pPr marL="1371600" algn="ctr" rtl="0" fontAlgn="base">
        <a:spcBef>
          <a:spcPct val="0"/>
        </a:spcBef>
        <a:spcAft>
          <a:spcPct val="0"/>
        </a:spcAft>
        <a:defRPr kumimoji="1" sz="4400">
          <a:solidFill>
            <a:schemeClr val="tx2"/>
          </a:solidFill>
          <a:latin typeface="Times New Roman" pitchFamily="18" charset="0"/>
          <a:ea typeface="宋体" pitchFamily="2" charset="-122"/>
        </a:defRPr>
      </a:lvl8pPr>
      <a:lvl9pPr marL="1828800" algn="ctr" rtl="0" fontAlgn="base">
        <a:spcBef>
          <a:spcPct val="0"/>
        </a:spcBef>
        <a:spcAft>
          <a:spcPct val="0"/>
        </a:spcAft>
        <a:defRPr kumimoji="1" sz="4400">
          <a:solidFill>
            <a:schemeClr val="tx2"/>
          </a:solidFill>
          <a:latin typeface="Times New Roman" pitchFamily="18" charset="0"/>
          <a:ea typeface="宋体" pitchFamily="2" charset="-122"/>
        </a:defRPr>
      </a:lvl9pPr>
    </p:titleStyle>
    <p:body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25E55AED-90CD-4DBE-8CCF-628EEB297CE4}"/>
              </a:ext>
            </a:extLst>
          </p:cNvPr>
          <p:cNvSpPr>
            <a:spLocks noGrp="1" noChangeArrowheads="1"/>
          </p:cNvSpPr>
          <p:nvPr>
            <p:ph type="title"/>
          </p:nvPr>
        </p:nvSpPr>
        <p:spPr bwMode="auto">
          <a:xfrm>
            <a:off x="914400" y="609600"/>
            <a:ext cx="103632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Rectangle 3">
            <a:extLst>
              <a:ext uri="{FF2B5EF4-FFF2-40B4-BE49-F238E27FC236}">
                <a16:creationId xmlns:a16="http://schemas.microsoft.com/office/drawing/2014/main" id="{F46D198B-BE28-41DA-9970-72FDA096F668}"/>
              </a:ext>
            </a:extLst>
          </p:cNvPr>
          <p:cNvSpPr>
            <a:spLocks noGrp="1" noChangeArrowheads="1"/>
          </p:cNvSpPr>
          <p:nvPr>
            <p:ph type="body" idx="1"/>
          </p:nvPr>
        </p:nvSpPr>
        <p:spPr bwMode="auto">
          <a:xfrm>
            <a:off x="914400" y="1981200"/>
            <a:ext cx="103632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28" name="Rectangle 4">
            <a:extLst>
              <a:ext uri="{FF2B5EF4-FFF2-40B4-BE49-F238E27FC236}">
                <a16:creationId xmlns:a16="http://schemas.microsoft.com/office/drawing/2014/main" id="{B94B032A-432A-4E41-953F-309DD6F8E7E0}"/>
              </a:ext>
            </a:extLst>
          </p:cNvPr>
          <p:cNvSpPr>
            <a:spLocks noGrp="1" noChangeArrowheads="1"/>
          </p:cNvSpPr>
          <p:nvPr>
            <p:ph type="dt" sz="half" idx="2"/>
          </p:nvPr>
        </p:nvSpPr>
        <p:spPr bwMode="auto">
          <a:xfrm>
            <a:off x="914400" y="6248400"/>
            <a:ext cx="2540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vl1pPr>
          </a:lstStyle>
          <a:p>
            <a:pPr>
              <a:defRPr/>
            </a:pPr>
            <a:endParaRPr lang="en-US" altLang="zh-CN"/>
          </a:p>
        </p:txBody>
      </p:sp>
      <p:sp>
        <p:nvSpPr>
          <p:cNvPr id="1029" name="Rectangle 5">
            <a:extLst>
              <a:ext uri="{FF2B5EF4-FFF2-40B4-BE49-F238E27FC236}">
                <a16:creationId xmlns:a16="http://schemas.microsoft.com/office/drawing/2014/main" id="{97A02D70-AC9E-4308-A773-1B5A6D127CFB}"/>
              </a:ext>
            </a:extLst>
          </p:cNvPr>
          <p:cNvSpPr>
            <a:spLocks noGrp="1" noChangeArrowheads="1"/>
          </p:cNvSpPr>
          <p:nvPr>
            <p:ph type="ftr" sz="quarter" idx="3"/>
          </p:nvPr>
        </p:nvSpPr>
        <p:spPr bwMode="auto">
          <a:xfrm>
            <a:off x="4165600" y="6248400"/>
            <a:ext cx="3860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a:lvl1pPr>
          </a:lstStyle>
          <a:p>
            <a:pPr>
              <a:defRPr/>
            </a:pPr>
            <a:endParaRPr lang="en-US" altLang="zh-CN"/>
          </a:p>
        </p:txBody>
      </p:sp>
      <p:sp>
        <p:nvSpPr>
          <p:cNvPr id="1030" name="Rectangle 6">
            <a:extLst>
              <a:ext uri="{FF2B5EF4-FFF2-40B4-BE49-F238E27FC236}">
                <a16:creationId xmlns:a16="http://schemas.microsoft.com/office/drawing/2014/main" id="{B7522C98-366F-41CE-B1DC-9BDFFE1C0DF8}"/>
              </a:ext>
            </a:extLst>
          </p:cNvPr>
          <p:cNvSpPr>
            <a:spLocks noGrp="1" noChangeArrowheads="1"/>
          </p:cNvSpPr>
          <p:nvPr>
            <p:ph type="sldNum" sz="quarter" idx="4"/>
          </p:nvPr>
        </p:nvSpPr>
        <p:spPr bwMode="auto">
          <a:xfrm>
            <a:off x="8737600" y="6248400"/>
            <a:ext cx="2540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smtClean="0"/>
            </a:lvl1pPr>
          </a:lstStyle>
          <a:p>
            <a:pPr>
              <a:defRPr/>
            </a:pPr>
            <a:fld id="{2D7F75CE-C177-48D4-BC1F-EAC50D650120}"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sldLayoutIdLst>
    <p:sldLayoutId id="2147483805" r:id="rId1"/>
  </p:sldLayoutIdLst>
  <p:transition spd="med">
    <p:random/>
  </p:transition>
  <p:hf hdr="0" ftr="0" dt="0"/>
  <p:txStyles>
    <p:title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2pPr>
      <a:lvl3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3pPr>
      <a:lvl4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4pPr>
      <a:lvl5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5pPr>
      <a:lvl6pPr marL="457200" algn="ctr" rtl="0" fontAlgn="base">
        <a:spcBef>
          <a:spcPct val="0"/>
        </a:spcBef>
        <a:spcAft>
          <a:spcPct val="0"/>
        </a:spcAft>
        <a:defRPr kumimoji="1" sz="4400">
          <a:solidFill>
            <a:schemeClr val="tx2"/>
          </a:solidFill>
          <a:latin typeface="Times New Roman" pitchFamily="18" charset="0"/>
          <a:ea typeface="宋体" pitchFamily="2" charset="-122"/>
        </a:defRPr>
      </a:lvl6pPr>
      <a:lvl7pPr marL="914400" algn="ctr" rtl="0" fontAlgn="base">
        <a:spcBef>
          <a:spcPct val="0"/>
        </a:spcBef>
        <a:spcAft>
          <a:spcPct val="0"/>
        </a:spcAft>
        <a:defRPr kumimoji="1" sz="4400">
          <a:solidFill>
            <a:schemeClr val="tx2"/>
          </a:solidFill>
          <a:latin typeface="Times New Roman" pitchFamily="18" charset="0"/>
          <a:ea typeface="宋体" pitchFamily="2" charset="-122"/>
        </a:defRPr>
      </a:lvl7pPr>
      <a:lvl8pPr marL="1371600" algn="ctr" rtl="0" fontAlgn="base">
        <a:spcBef>
          <a:spcPct val="0"/>
        </a:spcBef>
        <a:spcAft>
          <a:spcPct val="0"/>
        </a:spcAft>
        <a:defRPr kumimoji="1" sz="4400">
          <a:solidFill>
            <a:schemeClr val="tx2"/>
          </a:solidFill>
          <a:latin typeface="Times New Roman" pitchFamily="18" charset="0"/>
          <a:ea typeface="宋体" pitchFamily="2" charset="-122"/>
        </a:defRPr>
      </a:lvl8pPr>
      <a:lvl9pPr marL="1828800" algn="ctr" rtl="0" fontAlgn="base">
        <a:spcBef>
          <a:spcPct val="0"/>
        </a:spcBef>
        <a:spcAft>
          <a:spcPct val="0"/>
        </a:spcAft>
        <a:defRPr kumimoji="1" sz="4400">
          <a:solidFill>
            <a:schemeClr val="tx2"/>
          </a:solidFill>
          <a:latin typeface="Times New Roman" pitchFamily="18" charset="0"/>
          <a:ea typeface="宋体" pitchFamily="2" charset="-122"/>
        </a:defRPr>
      </a:lvl9pPr>
    </p:titleStyle>
    <p:body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25E55AED-90CD-4DBE-8CCF-628EEB297CE4}"/>
              </a:ext>
            </a:extLst>
          </p:cNvPr>
          <p:cNvSpPr>
            <a:spLocks noGrp="1" noChangeArrowheads="1"/>
          </p:cNvSpPr>
          <p:nvPr>
            <p:ph type="title"/>
          </p:nvPr>
        </p:nvSpPr>
        <p:spPr bwMode="auto">
          <a:xfrm>
            <a:off x="914400" y="609600"/>
            <a:ext cx="103632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Rectangle 3">
            <a:extLst>
              <a:ext uri="{FF2B5EF4-FFF2-40B4-BE49-F238E27FC236}">
                <a16:creationId xmlns:a16="http://schemas.microsoft.com/office/drawing/2014/main" id="{F46D198B-BE28-41DA-9970-72FDA096F668}"/>
              </a:ext>
            </a:extLst>
          </p:cNvPr>
          <p:cNvSpPr>
            <a:spLocks noGrp="1" noChangeArrowheads="1"/>
          </p:cNvSpPr>
          <p:nvPr>
            <p:ph type="body" idx="1"/>
          </p:nvPr>
        </p:nvSpPr>
        <p:spPr bwMode="auto">
          <a:xfrm>
            <a:off x="914400" y="1981200"/>
            <a:ext cx="103632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28" name="Rectangle 4">
            <a:extLst>
              <a:ext uri="{FF2B5EF4-FFF2-40B4-BE49-F238E27FC236}">
                <a16:creationId xmlns:a16="http://schemas.microsoft.com/office/drawing/2014/main" id="{B94B032A-432A-4E41-953F-309DD6F8E7E0}"/>
              </a:ext>
            </a:extLst>
          </p:cNvPr>
          <p:cNvSpPr>
            <a:spLocks noGrp="1" noChangeArrowheads="1"/>
          </p:cNvSpPr>
          <p:nvPr>
            <p:ph type="dt" sz="half" idx="2"/>
          </p:nvPr>
        </p:nvSpPr>
        <p:spPr bwMode="auto">
          <a:xfrm>
            <a:off x="914400" y="6248400"/>
            <a:ext cx="2540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vl1pPr>
          </a:lstStyle>
          <a:p>
            <a:pPr>
              <a:defRPr/>
            </a:pPr>
            <a:endParaRPr lang="en-US" altLang="zh-CN"/>
          </a:p>
        </p:txBody>
      </p:sp>
      <p:sp>
        <p:nvSpPr>
          <p:cNvPr id="1029" name="Rectangle 5">
            <a:extLst>
              <a:ext uri="{FF2B5EF4-FFF2-40B4-BE49-F238E27FC236}">
                <a16:creationId xmlns:a16="http://schemas.microsoft.com/office/drawing/2014/main" id="{97A02D70-AC9E-4308-A773-1B5A6D127CFB}"/>
              </a:ext>
            </a:extLst>
          </p:cNvPr>
          <p:cNvSpPr>
            <a:spLocks noGrp="1" noChangeArrowheads="1"/>
          </p:cNvSpPr>
          <p:nvPr>
            <p:ph type="ftr" sz="quarter" idx="3"/>
          </p:nvPr>
        </p:nvSpPr>
        <p:spPr bwMode="auto">
          <a:xfrm>
            <a:off x="4165600" y="6248400"/>
            <a:ext cx="3860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a:lvl1pPr>
          </a:lstStyle>
          <a:p>
            <a:pPr>
              <a:defRPr/>
            </a:pPr>
            <a:endParaRPr lang="en-US" altLang="zh-CN"/>
          </a:p>
        </p:txBody>
      </p:sp>
      <p:sp>
        <p:nvSpPr>
          <p:cNvPr id="1030" name="Rectangle 6">
            <a:extLst>
              <a:ext uri="{FF2B5EF4-FFF2-40B4-BE49-F238E27FC236}">
                <a16:creationId xmlns:a16="http://schemas.microsoft.com/office/drawing/2014/main" id="{B7522C98-366F-41CE-B1DC-9BDFFE1C0DF8}"/>
              </a:ext>
            </a:extLst>
          </p:cNvPr>
          <p:cNvSpPr>
            <a:spLocks noGrp="1" noChangeArrowheads="1"/>
          </p:cNvSpPr>
          <p:nvPr>
            <p:ph type="sldNum" sz="quarter" idx="4"/>
          </p:nvPr>
        </p:nvSpPr>
        <p:spPr bwMode="auto">
          <a:xfrm>
            <a:off x="8737600" y="6248400"/>
            <a:ext cx="2540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smtClean="0"/>
            </a:lvl1pPr>
          </a:lstStyle>
          <a:p>
            <a:pPr>
              <a:defRPr/>
            </a:pPr>
            <a:fld id="{2D7F75CE-C177-48D4-BC1F-EAC50D650120}"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sldLayoutIdLst>
    <p:sldLayoutId id="2147483807" r:id="rId1"/>
  </p:sldLayoutIdLst>
  <p:transition spd="med">
    <p:random/>
  </p:transition>
  <p:hf hdr="0" ftr="0" dt="0"/>
  <p:txStyles>
    <p:title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2pPr>
      <a:lvl3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3pPr>
      <a:lvl4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4pPr>
      <a:lvl5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5pPr>
      <a:lvl6pPr marL="457200" algn="ctr" rtl="0" fontAlgn="base">
        <a:spcBef>
          <a:spcPct val="0"/>
        </a:spcBef>
        <a:spcAft>
          <a:spcPct val="0"/>
        </a:spcAft>
        <a:defRPr kumimoji="1" sz="4400">
          <a:solidFill>
            <a:schemeClr val="tx2"/>
          </a:solidFill>
          <a:latin typeface="Times New Roman" pitchFamily="18" charset="0"/>
          <a:ea typeface="宋体" pitchFamily="2" charset="-122"/>
        </a:defRPr>
      </a:lvl6pPr>
      <a:lvl7pPr marL="914400" algn="ctr" rtl="0" fontAlgn="base">
        <a:spcBef>
          <a:spcPct val="0"/>
        </a:spcBef>
        <a:spcAft>
          <a:spcPct val="0"/>
        </a:spcAft>
        <a:defRPr kumimoji="1" sz="4400">
          <a:solidFill>
            <a:schemeClr val="tx2"/>
          </a:solidFill>
          <a:latin typeface="Times New Roman" pitchFamily="18" charset="0"/>
          <a:ea typeface="宋体" pitchFamily="2" charset="-122"/>
        </a:defRPr>
      </a:lvl7pPr>
      <a:lvl8pPr marL="1371600" algn="ctr" rtl="0" fontAlgn="base">
        <a:spcBef>
          <a:spcPct val="0"/>
        </a:spcBef>
        <a:spcAft>
          <a:spcPct val="0"/>
        </a:spcAft>
        <a:defRPr kumimoji="1" sz="4400">
          <a:solidFill>
            <a:schemeClr val="tx2"/>
          </a:solidFill>
          <a:latin typeface="Times New Roman" pitchFamily="18" charset="0"/>
          <a:ea typeface="宋体" pitchFamily="2" charset="-122"/>
        </a:defRPr>
      </a:lvl8pPr>
      <a:lvl9pPr marL="1828800" algn="ctr" rtl="0" fontAlgn="base">
        <a:spcBef>
          <a:spcPct val="0"/>
        </a:spcBef>
        <a:spcAft>
          <a:spcPct val="0"/>
        </a:spcAft>
        <a:defRPr kumimoji="1" sz="4400">
          <a:solidFill>
            <a:schemeClr val="tx2"/>
          </a:solidFill>
          <a:latin typeface="Times New Roman" pitchFamily="18" charset="0"/>
          <a:ea typeface="宋体" pitchFamily="2" charset="-122"/>
        </a:defRPr>
      </a:lvl9pPr>
    </p:titleStyle>
    <p:body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25E55AED-90CD-4DBE-8CCF-628EEB297CE4}"/>
              </a:ext>
            </a:extLst>
          </p:cNvPr>
          <p:cNvSpPr>
            <a:spLocks noGrp="1" noChangeArrowheads="1"/>
          </p:cNvSpPr>
          <p:nvPr>
            <p:ph type="title"/>
          </p:nvPr>
        </p:nvSpPr>
        <p:spPr bwMode="auto">
          <a:xfrm>
            <a:off x="914400" y="609600"/>
            <a:ext cx="103632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Rectangle 3">
            <a:extLst>
              <a:ext uri="{FF2B5EF4-FFF2-40B4-BE49-F238E27FC236}">
                <a16:creationId xmlns:a16="http://schemas.microsoft.com/office/drawing/2014/main" id="{F46D198B-BE28-41DA-9970-72FDA096F668}"/>
              </a:ext>
            </a:extLst>
          </p:cNvPr>
          <p:cNvSpPr>
            <a:spLocks noGrp="1" noChangeArrowheads="1"/>
          </p:cNvSpPr>
          <p:nvPr>
            <p:ph type="body" idx="1"/>
          </p:nvPr>
        </p:nvSpPr>
        <p:spPr bwMode="auto">
          <a:xfrm>
            <a:off x="914400" y="1981200"/>
            <a:ext cx="103632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28" name="Rectangle 4">
            <a:extLst>
              <a:ext uri="{FF2B5EF4-FFF2-40B4-BE49-F238E27FC236}">
                <a16:creationId xmlns:a16="http://schemas.microsoft.com/office/drawing/2014/main" id="{B94B032A-432A-4E41-953F-309DD6F8E7E0}"/>
              </a:ext>
            </a:extLst>
          </p:cNvPr>
          <p:cNvSpPr>
            <a:spLocks noGrp="1" noChangeArrowheads="1"/>
          </p:cNvSpPr>
          <p:nvPr>
            <p:ph type="dt" sz="half" idx="2"/>
          </p:nvPr>
        </p:nvSpPr>
        <p:spPr bwMode="auto">
          <a:xfrm>
            <a:off x="914400" y="6248400"/>
            <a:ext cx="2540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vl1pPr>
          </a:lstStyle>
          <a:p>
            <a:pPr>
              <a:defRPr/>
            </a:pPr>
            <a:endParaRPr lang="en-US" altLang="zh-CN"/>
          </a:p>
        </p:txBody>
      </p:sp>
      <p:sp>
        <p:nvSpPr>
          <p:cNvPr id="1029" name="Rectangle 5">
            <a:extLst>
              <a:ext uri="{FF2B5EF4-FFF2-40B4-BE49-F238E27FC236}">
                <a16:creationId xmlns:a16="http://schemas.microsoft.com/office/drawing/2014/main" id="{97A02D70-AC9E-4308-A773-1B5A6D127CFB}"/>
              </a:ext>
            </a:extLst>
          </p:cNvPr>
          <p:cNvSpPr>
            <a:spLocks noGrp="1" noChangeArrowheads="1"/>
          </p:cNvSpPr>
          <p:nvPr>
            <p:ph type="ftr" sz="quarter" idx="3"/>
          </p:nvPr>
        </p:nvSpPr>
        <p:spPr bwMode="auto">
          <a:xfrm>
            <a:off x="4165600" y="6248400"/>
            <a:ext cx="3860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a:lvl1pPr>
          </a:lstStyle>
          <a:p>
            <a:pPr>
              <a:defRPr/>
            </a:pPr>
            <a:endParaRPr lang="en-US" altLang="zh-CN"/>
          </a:p>
        </p:txBody>
      </p:sp>
      <p:sp>
        <p:nvSpPr>
          <p:cNvPr id="1030" name="Rectangle 6">
            <a:extLst>
              <a:ext uri="{FF2B5EF4-FFF2-40B4-BE49-F238E27FC236}">
                <a16:creationId xmlns:a16="http://schemas.microsoft.com/office/drawing/2014/main" id="{B7522C98-366F-41CE-B1DC-9BDFFE1C0DF8}"/>
              </a:ext>
            </a:extLst>
          </p:cNvPr>
          <p:cNvSpPr>
            <a:spLocks noGrp="1" noChangeArrowheads="1"/>
          </p:cNvSpPr>
          <p:nvPr>
            <p:ph type="sldNum" sz="quarter" idx="4"/>
          </p:nvPr>
        </p:nvSpPr>
        <p:spPr bwMode="auto">
          <a:xfrm>
            <a:off x="8737600" y="6248400"/>
            <a:ext cx="2540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smtClean="0"/>
            </a:lvl1pPr>
          </a:lstStyle>
          <a:p>
            <a:pPr>
              <a:defRPr/>
            </a:pPr>
            <a:fld id="{2D7F75CE-C177-48D4-BC1F-EAC50D650120}"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sldLayoutIdLst>
    <p:sldLayoutId id="2147483654" r:id="rId1"/>
  </p:sldLayoutIdLst>
  <p:transition spd="med">
    <p:random/>
  </p:transition>
  <p:hf hdr="0" ftr="0" dt="0"/>
  <p:txStyles>
    <p:title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2pPr>
      <a:lvl3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3pPr>
      <a:lvl4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4pPr>
      <a:lvl5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5pPr>
      <a:lvl6pPr marL="457200" algn="ctr" rtl="0" fontAlgn="base">
        <a:spcBef>
          <a:spcPct val="0"/>
        </a:spcBef>
        <a:spcAft>
          <a:spcPct val="0"/>
        </a:spcAft>
        <a:defRPr kumimoji="1" sz="4400">
          <a:solidFill>
            <a:schemeClr val="tx2"/>
          </a:solidFill>
          <a:latin typeface="Times New Roman" pitchFamily="18" charset="0"/>
          <a:ea typeface="宋体" pitchFamily="2" charset="-122"/>
        </a:defRPr>
      </a:lvl6pPr>
      <a:lvl7pPr marL="914400" algn="ctr" rtl="0" fontAlgn="base">
        <a:spcBef>
          <a:spcPct val="0"/>
        </a:spcBef>
        <a:spcAft>
          <a:spcPct val="0"/>
        </a:spcAft>
        <a:defRPr kumimoji="1" sz="4400">
          <a:solidFill>
            <a:schemeClr val="tx2"/>
          </a:solidFill>
          <a:latin typeface="Times New Roman" pitchFamily="18" charset="0"/>
          <a:ea typeface="宋体" pitchFamily="2" charset="-122"/>
        </a:defRPr>
      </a:lvl7pPr>
      <a:lvl8pPr marL="1371600" algn="ctr" rtl="0" fontAlgn="base">
        <a:spcBef>
          <a:spcPct val="0"/>
        </a:spcBef>
        <a:spcAft>
          <a:spcPct val="0"/>
        </a:spcAft>
        <a:defRPr kumimoji="1" sz="4400">
          <a:solidFill>
            <a:schemeClr val="tx2"/>
          </a:solidFill>
          <a:latin typeface="Times New Roman" pitchFamily="18" charset="0"/>
          <a:ea typeface="宋体" pitchFamily="2" charset="-122"/>
        </a:defRPr>
      </a:lvl8pPr>
      <a:lvl9pPr marL="1828800" algn="ctr" rtl="0" fontAlgn="base">
        <a:spcBef>
          <a:spcPct val="0"/>
        </a:spcBef>
        <a:spcAft>
          <a:spcPct val="0"/>
        </a:spcAft>
        <a:defRPr kumimoji="1" sz="4400">
          <a:solidFill>
            <a:schemeClr val="tx2"/>
          </a:solidFill>
          <a:latin typeface="Times New Roman" pitchFamily="18" charset="0"/>
          <a:ea typeface="宋体" pitchFamily="2" charset="-122"/>
        </a:defRPr>
      </a:lvl9pPr>
    </p:titleStyle>
    <p:body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25E55AED-90CD-4DBE-8CCF-628EEB297CE4}"/>
              </a:ext>
            </a:extLst>
          </p:cNvPr>
          <p:cNvSpPr>
            <a:spLocks noGrp="1" noChangeArrowheads="1"/>
          </p:cNvSpPr>
          <p:nvPr>
            <p:ph type="title"/>
          </p:nvPr>
        </p:nvSpPr>
        <p:spPr bwMode="auto">
          <a:xfrm>
            <a:off x="914400" y="609600"/>
            <a:ext cx="103632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Rectangle 3">
            <a:extLst>
              <a:ext uri="{FF2B5EF4-FFF2-40B4-BE49-F238E27FC236}">
                <a16:creationId xmlns:a16="http://schemas.microsoft.com/office/drawing/2014/main" id="{F46D198B-BE28-41DA-9970-72FDA096F668}"/>
              </a:ext>
            </a:extLst>
          </p:cNvPr>
          <p:cNvSpPr>
            <a:spLocks noGrp="1" noChangeArrowheads="1"/>
          </p:cNvSpPr>
          <p:nvPr>
            <p:ph type="body" idx="1"/>
          </p:nvPr>
        </p:nvSpPr>
        <p:spPr bwMode="auto">
          <a:xfrm>
            <a:off x="914400" y="1981200"/>
            <a:ext cx="103632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28" name="Rectangle 4">
            <a:extLst>
              <a:ext uri="{FF2B5EF4-FFF2-40B4-BE49-F238E27FC236}">
                <a16:creationId xmlns:a16="http://schemas.microsoft.com/office/drawing/2014/main" id="{B94B032A-432A-4E41-953F-309DD6F8E7E0}"/>
              </a:ext>
            </a:extLst>
          </p:cNvPr>
          <p:cNvSpPr>
            <a:spLocks noGrp="1" noChangeArrowheads="1"/>
          </p:cNvSpPr>
          <p:nvPr>
            <p:ph type="dt" sz="half" idx="2"/>
          </p:nvPr>
        </p:nvSpPr>
        <p:spPr bwMode="auto">
          <a:xfrm>
            <a:off x="914400" y="6248400"/>
            <a:ext cx="2540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vl1pPr>
          </a:lstStyle>
          <a:p>
            <a:pPr>
              <a:defRPr/>
            </a:pPr>
            <a:endParaRPr lang="en-US" altLang="zh-CN"/>
          </a:p>
        </p:txBody>
      </p:sp>
      <p:sp>
        <p:nvSpPr>
          <p:cNvPr id="1029" name="Rectangle 5">
            <a:extLst>
              <a:ext uri="{FF2B5EF4-FFF2-40B4-BE49-F238E27FC236}">
                <a16:creationId xmlns:a16="http://schemas.microsoft.com/office/drawing/2014/main" id="{97A02D70-AC9E-4308-A773-1B5A6D127CFB}"/>
              </a:ext>
            </a:extLst>
          </p:cNvPr>
          <p:cNvSpPr>
            <a:spLocks noGrp="1" noChangeArrowheads="1"/>
          </p:cNvSpPr>
          <p:nvPr>
            <p:ph type="ftr" sz="quarter" idx="3"/>
          </p:nvPr>
        </p:nvSpPr>
        <p:spPr bwMode="auto">
          <a:xfrm>
            <a:off x="4165600" y="6248400"/>
            <a:ext cx="3860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a:lvl1pPr>
          </a:lstStyle>
          <a:p>
            <a:pPr>
              <a:defRPr/>
            </a:pPr>
            <a:endParaRPr lang="en-US" altLang="zh-CN"/>
          </a:p>
        </p:txBody>
      </p:sp>
      <p:sp>
        <p:nvSpPr>
          <p:cNvPr id="1030" name="Rectangle 6">
            <a:extLst>
              <a:ext uri="{FF2B5EF4-FFF2-40B4-BE49-F238E27FC236}">
                <a16:creationId xmlns:a16="http://schemas.microsoft.com/office/drawing/2014/main" id="{B7522C98-366F-41CE-B1DC-9BDFFE1C0DF8}"/>
              </a:ext>
            </a:extLst>
          </p:cNvPr>
          <p:cNvSpPr>
            <a:spLocks noGrp="1" noChangeArrowheads="1"/>
          </p:cNvSpPr>
          <p:nvPr>
            <p:ph type="sldNum" sz="quarter" idx="4"/>
          </p:nvPr>
        </p:nvSpPr>
        <p:spPr bwMode="auto">
          <a:xfrm>
            <a:off x="8737600" y="6248400"/>
            <a:ext cx="2540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smtClean="0"/>
            </a:lvl1pPr>
          </a:lstStyle>
          <a:p>
            <a:pPr>
              <a:defRPr/>
            </a:pPr>
            <a:fld id="{2D7F75CE-C177-48D4-BC1F-EAC50D650120}"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sldLayoutIdLst>
    <p:sldLayoutId id="2147483809" r:id="rId1"/>
  </p:sldLayoutIdLst>
  <p:transition spd="med">
    <p:random/>
  </p:transition>
  <p:hf hdr="0" ftr="0" dt="0"/>
  <p:txStyles>
    <p:title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2pPr>
      <a:lvl3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3pPr>
      <a:lvl4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4pPr>
      <a:lvl5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5pPr>
      <a:lvl6pPr marL="457200" algn="ctr" rtl="0" fontAlgn="base">
        <a:spcBef>
          <a:spcPct val="0"/>
        </a:spcBef>
        <a:spcAft>
          <a:spcPct val="0"/>
        </a:spcAft>
        <a:defRPr kumimoji="1" sz="4400">
          <a:solidFill>
            <a:schemeClr val="tx2"/>
          </a:solidFill>
          <a:latin typeface="Times New Roman" pitchFamily="18" charset="0"/>
          <a:ea typeface="宋体" pitchFamily="2" charset="-122"/>
        </a:defRPr>
      </a:lvl6pPr>
      <a:lvl7pPr marL="914400" algn="ctr" rtl="0" fontAlgn="base">
        <a:spcBef>
          <a:spcPct val="0"/>
        </a:spcBef>
        <a:spcAft>
          <a:spcPct val="0"/>
        </a:spcAft>
        <a:defRPr kumimoji="1" sz="4400">
          <a:solidFill>
            <a:schemeClr val="tx2"/>
          </a:solidFill>
          <a:latin typeface="Times New Roman" pitchFamily="18" charset="0"/>
          <a:ea typeface="宋体" pitchFamily="2" charset="-122"/>
        </a:defRPr>
      </a:lvl7pPr>
      <a:lvl8pPr marL="1371600" algn="ctr" rtl="0" fontAlgn="base">
        <a:spcBef>
          <a:spcPct val="0"/>
        </a:spcBef>
        <a:spcAft>
          <a:spcPct val="0"/>
        </a:spcAft>
        <a:defRPr kumimoji="1" sz="4400">
          <a:solidFill>
            <a:schemeClr val="tx2"/>
          </a:solidFill>
          <a:latin typeface="Times New Roman" pitchFamily="18" charset="0"/>
          <a:ea typeface="宋体" pitchFamily="2" charset="-122"/>
        </a:defRPr>
      </a:lvl8pPr>
      <a:lvl9pPr marL="1828800" algn="ctr" rtl="0" fontAlgn="base">
        <a:spcBef>
          <a:spcPct val="0"/>
        </a:spcBef>
        <a:spcAft>
          <a:spcPct val="0"/>
        </a:spcAft>
        <a:defRPr kumimoji="1" sz="4400">
          <a:solidFill>
            <a:schemeClr val="tx2"/>
          </a:solidFill>
          <a:latin typeface="Times New Roman" pitchFamily="18" charset="0"/>
          <a:ea typeface="宋体" pitchFamily="2" charset="-122"/>
        </a:defRPr>
      </a:lvl9pPr>
    </p:titleStyle>
    <p:body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25E55AED-90CD-4DBE-8CCF-628EEB297CE4}"/>
              </a:ext>
            </a:extLst>
          </p:cNvPr>
          <p:cNvSpPr>
            <a:spLocks noGrp="1" noChangeArrowheads="1"/>
          </p:cNvSpPr>
          <p:nvPr>
            <p:ph type="title"/>
          </p:nvPr>
        </p:nvSpPr>
        <p:spPr bwMode="auto">
          <a:xfrm>
            <a:off x="914400" y="609600"/>
            <a:ext cx="103632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Rectangle 3">
            <a:extLst>
              <a:ext uri="{FF2B5EF4-FFF2-40B4-BE49-F238E27FC236}">
                <a16:creationId xmlns:a16="http://schemas.microsoft.com/office/drawing/2014/main" id="{F46D198B-BE28-41DA-9970-72FDA096F668}"/>
              </a:ext>
            </a:extLst>
          </p:cNvPr>
          <p:cNvSpPr>
            <a:spLocks noGrp="1" noChangeArrowheads="1"/>
          </p:cNvSpPr>
          <p:nvPr>
            <p:ph type="body" idx="1"/>
          </p:nvPr>
        </p:nvSpPr>
        <p:spPr bwMode="auto">
          <a:xfrm>
            <a:off x="914400" y="1981200"/>
            <a:ext cx="103632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28" name="Rectangle 4">
            <a:extLst>
              <a:ext uri="{FF2B5EF4-FFF2-40B4-BE49-F238E27FC236}">
                <a16:creationId xmlns:a16="http://schemas.microsoft.com/office/drawing/2014/main" id="{B94B032A-432A-4E41-953F-309DD6F8E7E0}"/>
              </a:ext>
            </a:extLst>
          </p:cNvPr>
          <p:cNvSpPr>
            <a:spLocks noGrp="1" noChangeArrowheads="1"/>
          </p:cNvSpPr>
          <p:nvPr>
            <p:ph type="dt" sz="half" idx="2"/>
          </p:nvPr>
        </p:nvSpPr>
        <p:spPr bwMode="auto">
          <a:xfrm>
            <a:off x="914400" y="6248400"/>
            <a:ext cx="2540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vl1pPr>
          </a:lstStyle>
          <a:p>
            <a:pPr>
              <a:defRPr/>
            </a:pPr>
            <a:endParaRPr lang="en-US" altLang="zh-CN"/>
          </a:p>
        </p:txBody>
      </p:sp>
      <p:sp>
        <p:nvSpPr>
          <p:cNvPr id="1029" name="Rectangle 5">
            <a:extLst>
              <a:ext uri="{FF2B5EF4-FFF2-40B4-BE49-F238E27FC236}">
                <a16:creationId xmlns:a16="http://schemas.microsoft.com/office/drawing/2014/main" id="{97A02D70-AC9E-4308-A773-1B5A6D127CFB}"/>
              </a:ext>
            </a:extLst>
          </p:cNvPr>
          <p:cNvSpPr>
            <a:spLocks noGrp="1" noChangeArrowheads="1"/>
          </p:cNvSpPr>
          <p:nvPr>
            <p:ph type="ftr" sz="quarter" idx="3"/>
          </p:nvPr>
        </p:nvSpPr>
        <p:spPr bwMode="auto">
          <a:xfrm>
            <a:off x="4165600" y="6248400"/>
            <a:ext cx="3860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a:lvl1pPr>
          </a:lstStyle>
          <a:p>
            <a:pPr>
              <a:defRPr/>
            </a:pPr>
            <a:endParaRPr lang="en-US" altLang="zh-CN"/>
          </a:p>
        </p:txBody>
      </p:sp>
      <p:sp>
        <p:nvSpPr>
          <p:cNvPr id="1030" name="Rectangle 6">
            <a:extLst>
              <a:ext uri="{FF2B5EF4-FFF2-40B4-BE49-F238E27FC236}">
                <a16:creationId xmlns:a16="http://schemas.microsoft.com/office/drawing/2014/main" id="{B7522C98-366F-41CE-B1DC-9BDFFE1C0DF8}"/>
              </a:ext>
            </a:extLst>
          </p:cNvPr>
          <p:cNvSpPr>
            <a:spLocks noGrp="1" noChangeArrowheads="1"/>
          </p:cNvSpPr>
          <p:nvPr>
            <p:ph type="sldNum" sz="quarter" idx="4"/>
          </p:nvPr>
        </p:nvSpPr>
        <p:spPr bwMode="auto">
          <a:xfrm>
            <a:off x="8737600" y="6248400"/>
            <a:ext cx="2540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smtClean="0"/>
            </a:lvl1pPr>
          </a:lstStyle>
          <a:p>
            <a:pPr>
              <a:defRPr/>
            </a:pPr>
            <a:fld id="{2D7F75CE-C177-48D4-BC1F-EAC50D650120}"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sldLayoutIdLst>
    <p:sldLayoutId id="2147483811" r:id="rId1"/>
  </p:sldLayoutIdLst>
  <p:transition spd="med">
    <p:random/>
  </p:transition>
  <p:hf hdr="0" ftr="0" dt="0"/>
  <p:txStyles>
    <p:title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2pPr>
      <a:lvl3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3pPr>
      <a:lvl4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4pPr>
      <a:lvl5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5pPr>
      <a:lvl6pPr marL="457200" algn="ctr" rtl="0" fontAlgn="base">
        <a:spcBef>
          <a:spcPct val="0"/>
        </a:spcBef>
        <a:spcAft>
          <a:spcPct val="0"/>
        </a:spcAft>
        <a:defRPr kumimoji="1" sz="4400">
          <a:solidFill>
            <a:schemeClr val="tx2"/>
          </a:solidFill>
          <a:latin typeface="Times New Roman" pitchFamily="18" charset="0"/>
          <a:ea typeface="宋体" pitchFamily="2" charset="-122"/>
        </a:defRPr>
      </a:lvl6pPr>
      <a:lvl7pPr marL="914400" algn="ctr" rtl="0" fontAlgn="base">
        <a:spcBef>
          <a:spcPct val="0"/>
        </a:spcBef>
        <a:spcAft>
          <a:spcPct val="0"/>
        </a:spcAft>
        <a:defRPr kumimoji="1" sz="4400">
          <a:solidFill>
            <a:schemeClr val="tx2"/>
          </a:solidFill>
          <a:latin typeface="Times New Roman" pitchFamily="18" charset="0"/>
          <a:ea typeface="宋体" pitchFamily="2" charset="-122"/>
        </a:defRPr>
      </a:lvl7pPr>
      <a:lvl8pPr marL="1371600" algn="ctr" rtl="0" fontAlgn="base">
        <a:spcBef>
          <a:spcPct val="0"/>
        </a:spcBef>
        <a:spcAft>
          <a:spcPct val="0"/>
        </a:spcAft>
        <a:defRPr kumimoji="1" sz="4400">
          <a:solidFill>
            <a:schemeClr val="tx2"/>
          </a:solidFill>
          <a:latin typeface="Times New Roman" pitchFamily="18" charset="0"/>
          <a:ea typeface="宋体" pitchFamily="2" charset="-122"/>
        </a:defRPr>
      </a:lvl8pPr>
      <a:lvl9pPr marL="1828800" algn="ctr" rtl="0" fontAlgn="base">
        <a:spcBef>
          <a:spcPct val="0"/>
        </a:spcBef>
        <a:spcAft>
          <a:spcPct val="0"/>
        </a:spcAft>
        <a:defRPr kumimoji="1" sz="4400">
          <a:solidFill>
            <a:schemeClr val="tx2"/>
          </a:solidFill>
          <a:latin typeface="Times New Roman" pitchFamily="18" charset="0"/>
          <a:ea typeface="宋体" pitchFamily="2" charset="-122"/>
        </a:defRPr>
      </a:lvl9pPr>
    </p:titleStyle>
    <p:body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25E55AED-90CD-4DBE-8CCF-628EEB297CE4}"/>
              </a:ext>
            </a:extLst>
          </p:cNvPr>
          <p:cNvSpPr>
            <a:spLocks noGrp="1" noChangeArrowheads="1"/>
          </p:cNvSpPr>
          <p:nvPr>
            <p:ph type="title"/>
          </p:nvPr>
        </p:nvSpPr>
        <p:spPr bwMode="auto">
          <a:xfrm>
            <a:off x="914400" y="609600"/>
            <a:ext cx="103632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Rectangle 3">
            <a:extLst>
              <a:ext uri="{FF2B5EF4-FFF2-40B4-BE49-F238E27FC236}">
                <a16:creationId xmlns:a16="http://schemas.microsoft.com/office/drawing/2014/main" id="{F46D198B-BE28-41DA-9970-72FDA096F668}"/>
              </a:ext>
            </a:extLst>
          </p:cNvPr>
          <p:cNvSpPr>
            <a:spLocks noGrp="1" noChangeArrowheads="1"/>
          </p:cNvSpPr>
          <p:nvPr>
            <p:ph type="body" idx="1"/>
          </p:nvPr>
        </p:nvSpPr>
        <p:spPr bwMode="auto">
          <a:xfrm>
            <a:off x="914400" y="1981200"/>
            <a:ext cx="103632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28" name="Rectangle 4">
            <a:extLst>
              <a:ext uri="{FF2B5EF4-FFF2-40B4-BE49-F238E27FC236}">
                <a16:creationId xmlns:a16="http://schemas.microsoft.com/office/drawing/2014/main" id="{B94B032A-432A-4E41-953F-309DD6F8E7E0}"/>
              </a:ext>
            </a:extLst>
          </p:cNvPr>
          <p:cNvSpPr>
            <a:spLocks noGrp="1" noChangeArrowheads="1"/>
          </p:cNvSpPr>
          <p:nvPr>
            <p:ph type="dt" sz="half" idx="2"/>
          </p:nvPr>
        </p:nvSpPr>
        <p:spPr bwMode="auto">
          <a:xfrm>
            <a:off x="914400" y="6248400"/>
            <a:ext cx="2540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vl1pPr>
          </a:lstStyle>
          <a:p>
            <a:pPr>
              <a:defRPr/>
            </a:pPr>
            <a:endParaRPr lang="en-US" altLang="zh-CN"/>
          </a:p>
        </p:txBody>
      </p:sp>
      <p:sp>
        <p:nvSpPr>
          <p:cNvPr id="1029" name="Rectangle 5">
            <a:extLst>
              <a:ext uri="{FF2B5EF4-FFF2-40B4-BE49-F238E27FC236}">
                <a16:creationId xmlns:a16="http://schemas.microsoft.com/office/drawing/2014/main" id="{97A02D70-AC9E-4308-A773-1B5A6D127CFB}"/>
              </a:ext>
            </a:extLst>
          </p:cNvPr>
          <p:cNvSpPr>
            <a:spLocks noGrp="1" noChangeArrowheads="1"/>
          </p:cNvSpPr>
          <p:nvPr>
            <p:ph type="ftr" sz="quarter" idx="3"/>
          </p:nvPr>
        </p:nvSpPr>
        <p:spPr bwMode="auto">
          <a:xfrm>
            <a:off x="4165600" y="6248400"/>
            <a:ext cx="3860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a:lvl1pPr>
          </a:lstStyle>
          <a:p>
            <a:pPr>
              <a:defRPr/>
            </a:pPr>
            <a:endParaRPr lang="en-US" altLang="zh-CN"/>
          </a:p>
        </p:txBody>
      </p:sp>
      <p:sp>
        <p:nvSpPr>
          <p:cNvPr id="1030" name="Rectangle 6">
            <a:extLst>
              <a:ext uri="{FF2B5EF4-FFF2-40B4-BE49-F238E27FC236}">
                <a16:creationId xmlns:a16="http://schemas.microsoft.com/office/drawing/2014/main" id="{B7522C98-366F-41CE-B1DC-9BDFFE1C0DF8}"/>
              </a:ext>
            </a:extLst>
          </p:cNvPr>
          <p:cNvSpPr>
            <a:spLocks noGrp="1" noChangeArrowheads="1"/>
          </p:cNvSpPr>
          <p:nvPr>
            <p:ph type="sldNum" sz="quarter" idx="4"/>
          </p:nvPr>
        </p:nvSpPr>
        <p:spPr bwMode="auto">
          <a:xfrm>
            <a:off x="8737600" y="6248400"/>
            <a:ext cx="2540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smtClean="0"/>
            </a:lvl1pPr>
          </a:lstStyle>
          <a:p>
            <a:pPr>
              <a:defRPr/>
            </a:pPr>
            <a:fld id="{2D7F75CE-C177-48D4-BC1F-EAC50D650120}"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sldLayoutIdLst>
    <p:sldLayoutId id="2147483813" r:id="rId1"/>
  </p:sldLayoutIdLst>
  <p:transition spd="med">
    <p:random/>
  </p:transition>
  <p:hf hdr="0" ftr="0" dt="0"/>
  <p:txStyles>
    <p:title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2pPr>
      <a:lvl3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3pPr>
      <a:lvl4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4pPr>
      <a:lvl5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5pPr>
      <a:lvl6pPr marL="457200" algn="ctr" rtl="0" fontAlgn="base">
        <a:spcBef>
          <a:spcPct val="0"/>
        </a:spcBef>
        <a:spcAft>
          <a:spcPct val="0"/>
        </a:spcAft>
        <a:defRPr kumimoji="1" sz="4400">
          <a:solidFill>
            <a:schemeClr val="tx2"/>
          </a:solidFill>
          <a:latin typeface="Times New Roman" pitchFamily="18" charset="0"/>
          <a:ea typeface="宋体" pitchFamily="2" charset="-122"/>
        </a:defRPr>
      </a:lvl6pPr>
      <a:lvl7pPr marL="914400" algn="ctr" rtl="0" fontAlgn="base">
        <a:spcBef>
          <a:spcPct val="0"/>
        </a:spcBef>
        <a:spcAft>
          <a:spcPct val="0"/>
        </a:spcAft>
        <a:defRPr kumimoji="1" sz="4400">
          <a:solidFill>
            <a:schemeClr val="tx2"/>
          </a:solidFill>
          <a:latin typeface="Times New Roman" pitchFamily="18" charset="0"/>
          <a:ea typeface="宋体" pitchFamily="2" charset="-122"/>
        </a:defRPr>
      </a:lvl7pPr>
      <a:lvl8pPr marL="1371600" algn="ctr" rtl="0" fontAlgn="base">
        <a:spcBef>
          <a:spcPct val="0"/>
        </a:spcBef>
        <a:spcAft>
          <a:spcPct val="0"/>
        </a:spcAft>
        <a:defRPr kumimoji="1" sz="4400">
          <a:solidFill>
            <a:schemeClr val="tx2"/>
          </a:solidFill>
          <a:latin typeface="Times New Roman" pitchFamily="18" charset="0"/>
          <a:ea typeface="宋体" pitchFamily="2" charset="-122"/>
        </a:defRPr>
      </a:lvl8pPr>
      <a:lvl9pPr marL="1828800" algn="ctr" rtl="0" fontAlgn="base">
        <a:spcBef>
          <a:spcPct val="0"/>
        </a:spcBef>
        <a:spcAft>
          <a:spcPct val="0"/>
        </a:spcAft>
        <a:defRPr kumimoji="1" sz="4400">
          <a:solidFill>
            <a:schemeClr val="tx2"/>
          </a:solidFill>
          <a:latin typeface="Times New Roman" pitchFamily="18" charset="0"/>
          <a:ea typeface="宋体" pitchFamily="2" charset="-122"/>
        </a:defRPr>
      </a:lvl9pPr>
    </p:titleStyle>
    <p:body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25E55AED-90CD-4DBE-8CCF-628EEB297CE4}"/>
              </a:ext>
            </a:extLst>
          </p:cNvPr>
          <p:cNvSpPr>
            <a:spLocks noGrp="1" noChangeArrowheads="1"/>
          </p:cNvSpPr>
          <p:nvPr>
            <p:ph type="title"/>
          </p:nvPr>
        </p:nvSpPr>
        <p:spPr bwMode="auto">
          <a:xfrm>
            <a:off x="914400" y="609600"/>
            <a:ext cx="103632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Rectangle 3">
            <a:extLst>
              <a:ext uri="{FF2B5EF4-FFF2-40B4-BE49-F238E27FC236}">
                <a16:creationId xmlns:a16="http://schemas.microsoft.com/office/drawing/2014/main" id="{F46D198B-BE28-41DA-9970-72FDA096F668}"/>
              </a:ext>
            </a:extLst>
          </p:cNvPr>
          <p:cNvSpPr>
            <a:spLocks noGrp="1" noChangeArrowheads="1"/>
          </p:cNvSpPr>
          <p:nvPr>
            <p:ph type="body" idx="1"/>
          </p:nvPr>
        </p:nvSpPr>
        <p:spPr bwMode="auto">
          <a:xfrm>
            <a:off x="914400" y="1981200"/>
            <a:ext cx="103632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28" name="Rectangle 4">
            <a:extLst>
              <a:ext uri="{FF2B5EF4-FFF2-40B4-BE49-F238E27FC236}">
                <a16:creationId xmlns:a16="http://schemas.microsoft.com/office/drawing/2014/main" id="{B94B032A-432A-4E41-953F-309DD6F8E7E0}"/>
              </a:ext>
            </a:extLst>
          </p:cNvPr>
          <p:cNvSpPr>
            <a:spLocks noGrp="1" noChangeArrowheads="1"/>
          </p:cNvSpPr>
          <p:nvPr>
            <p:ph type="dt" sz="half" idx="2"/>
          </p:nvPr>
        </p:nvSpPr>
        <p:spPr bwMode="auto">
          <a:xfrm>
            <a:off x="914400" y="6248400"/>
            <a:ext cx="2540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vl1pPr>
          </a:lstStyle>
          <a:p>
            <a:pPr>
              <a:defRPr/>
            </a:pPr>
            <a:endParaRPr lang="en-US" altLang="zh-CN"/>
          </a:p>
        </p:txBody>
      </p:sp>
      <p:sp>
        <p:nvSpPr>
          <p:cNvPr id="1029" name="Rectangle 5">
            <a:extLst>
              <a:ext uri="{FF2B5EF4-FFF2-40B4-BE49-F238E27FC236}">
                <a16:creationId xmlns:a16="http://schemas.microsoft.com/office/drawing/2014/main" id="{97A02D70-AC9E-4308-A773-1B5A6D127CFB}"/>
              </a:ext>
            </a:extLst>
          </p:cNvPr>
          <p:cNvSpPr>
            <a:spLocks noGrp="1" noChangeArrowheads="1"/>
          </p:cNvSpPr>
          <p:nvPr>
            <p:ph type="ftr" sz="quarter" idx="3"/>
          </p:nvPr>
        </p:nvSpPr>
        <p:spPr bwMode="auto">
          <a:xfrm>
            <a:off x="4165600" y="6248400"/>
            <a:ext cx="3860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a:lvl1pPr>
          </a:lstStyle>
          <a:p>
            <a:pPr>
              <a:defRPr/>
            </a:pPr>
            <a:endParaRPr lang="en-US" altLang="zh-CN"/>
          </a:p>
        </p:txBody>
      </p:sp>
      <p:sp>
        <p:nvSpPr>
          <p:cNvPr id="1030" name="Rectangle 6">
            <a:extLst>
              <a:ext uri="{FF2B5EF4-FFF2-40B4-BE49-F238E27FC236}">
                <a16:creationId xmlns:a16="http://schemas.microsoft.com/office/drawing/2014/main" id="{B7522C98-366F-41CE-B1DC-9BDFFE1C0DF8}"/>
              </a:ext>
            </a:extLst>
          </p:cNvPr>
          <p:cNvSpPr>
            <a:spLocks noGrp="1" noChangeArrowheads="1"/>
          </p:cNvSpPr>
          <p:nvPr>
            <p:ph type="sldNum" sz="quarter" idx="4"/>
          </p:nvPr>
        </p:nvSpPr>
        <p:spPr bwMode="auto">
          <a:xfrm>
            <a:off x="8737600" y="6248400"/>
            <a:ext cx="2540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smtClean="0"/>
            </a:lvl1pPr>
          </a:lstStyle>
          <a:p>
            <a:pPr>
              <a:defRPr/>
            </a:pPr>
            <a:fld id="{2D7F75CE-C177-48D4-BC1F-EAC50D650120}"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sldLayoutIdLst>
    <p:sldLayoutId id="2147483815" r:id="rId1"/>
  </p:sldLayoutIdLst>
  <p:transition spd="med">
    <p:random/>
  </p:transition>
  <p:hf hdr="0" ftr="0" dt="0"/>
  <p:txStyles>
    <p:title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2pPr>
      <a:lvl3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3pPr>
      <a:lvl4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4pPr>
      <a:lvl5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5pPr>
      <a:lvl6pPr marL="457200" algn="ctr" rtl="0" fontAlgn="base">
        <a:spcBef>
          <a:spcPct val="0"/>
        </a:spcBef>
        <a:spcAft>
          <a:spcPct val="0"/>
        </a:spcAft>
        <a:defRPr kumimoji="1" sz="4400">
          <a:solidFill>
            <a:schemeClr val="tx2"/>
          </a:solidFill>
          <a:latin typeface="Times New Roman" pitchFamily="18" charset="0"/>
          <a:ea typeface="宋体" pitchFamily="2" charset="-122"/>
        </a:defRPr>
      </a:lvl6pPr>
      <a:lvl7pPr marL="914400" algn="ctr" rtl="0" fontAlgn="base">
        <a:spcBef>
          <a:spcPct val="0"/>
        </a:spcBef>
        <a:spcAft>
          <a:spcPct val="0"/>
        </a:spcAft>
        <a:defRPr kumimoji="1" sz="4400">
          <a:solidFill>
            <a:schemeClr val="tx2"/>
          </a:solidFill>
          <a:latin typeface="Times New Roman" pitchFamily="18" charset="0"/>
          <a:ea typeface="宋体" pitchFamily="2" charset="-122"/>
        </a:defRPr>
      </a:lvl7pPr>
      <a:lvl8pPr marL="1371600" algn="ctr" rtl="0" fontAlgn="base">
        <a:spcBef>
          <a:spcPct val="0"/>
        </a:spcBef>
        <a:spcAft>
          <a:spcPct val="0"/>
        </a:spcAft>
        <a:defRPr kumimoji="1" sz="4400">
          <a:solidFill>
            <a:schemeClr val="tx2"/>
          </a:solidFill>
          <a:latin typeface="Times New Roman" pitchFamily="18" charset="0"/>
          <a:ea typeface="宋体" pitchFamily="2" charset="-122"/>
        </a:defRPr>
      </a:lvl8pPr>
      <a:lvl9pPr marL="1828800" algn="ctr" rtl="0" fontAlgn="base">
        <a:spcBef>
          <a:spcPct val="0"/>
        </a:spcBef>
        <a:spcAft>
          <a:spcPct val="0"/>
        </a:spcAft>
        <a:defRPr kumimoji="1" sz="4400">
          <a:solidFill>
            <a:schemeClr val="tx2"/>
          </a:solidFill>
          <a:latin typeface="Times New Roman" pitchFamily="18" charset="0"/>
          <a:ea typeface="宋体" pitchFamily="2" charset="-122"/>
        </a:defRPr>
      </a:lvl9pPr>
    </p:titleStyle>
    <p:body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25E55AED-90CD-4DBE-8CCF-628EEB297CE4}"/>
              </a:ext>
            </a:extLst>
          </p:cNvPr>
          <p:cNvSpPr>
            <a:spLocks noGrp="1" noChangeArrowheads="1"/>
          </p:cNvSpPr>
          <p:nvPr>
            <p:ph type="title"/>
          </p:nvPr>
        </p:nvSpPr>
        <p:spPr bwMode="auto">
          <a:xfrm>
            <a:off x="914400" y="609600"/>
            <a:ext cx="103632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Rectangle 3">
            <a:extLst>
              <a:ext uri="{FF2B5EF4-FFF2-40B4-BE49-F238E27FC236}">
                <a16:creationId xmlns:a16="http://schemas.microsoft.com/office/drawing/2014/main" id="{F46D198B-BE28-41DA-9970-72FDA096F668}"/>
              </a:ext>
            </a:extLst>
          </p:cNvPr>
          <p:cNvSpPr>
            <a:spLocks noGrp="1" noChangeArrowheads="1"/>
          </p:cNvSpPr>
          <p:nvPr>
            <p:ph type="body" idx="1"/>
          </p:nvPr>
        </p:nvSpPr>
        <p:spPr bwMode="auto">
          <a:xfrm>
            <a:off x="914400" y="1981200"/>
            <a:ext cx="103632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28" name="Rectangle 4">
            <a:extLst>
              <a:ext uri="{FF2B5EF4-FFF2-40B4-BE49-F238E27FC236}">
                <a16:creationId xmlns:a16="http://schemas.microsoft.com/office/drawing/2014/main" id="{B94B032A-432A-4E41-953F-309DD6F8E7E0}"/>
              </a:ext>
            </a:extLst>
          </p:cNvPr>
          <p:cNvSpPr>
            <a:spLocks noGrp="1" noChangeArrowheads="1"/>
          </p:cNvSpPr>
          <p:nvPr>
            <p:ph type="dt" sz="half" idx="2"/>
          </p:nvPr>
        </p:nvSpPr>
        <p:spPr bwMode="auto">
          <a:xfrm>
            <a:off x="914400" y="6248400"/>
            <a:ext cx="2540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vl1pPr>
          </a:lstStyle>
          <a:p>
            <a:pPr>
              <a:defRPr/>
            </a:pPr>
            <a:endParaRPr lang="en-US" altLang="zh-CN"/>
          </a:p>
        </p:txBody>
      </p:sp>
      <p:sp>
        <p:nvSpPr>
          <p:cNvPr id="1029" name="Rectangle 5">
            <a:extLst>
              <a:ext uri="{FF2B5EF4-FFF2-40B4-BE49-F238E27FC236}">
                <a16:creationId xmlns:a16="http://schemas.microsoft.com/office/drawing/2014/main" id="{97A02D70-AC9E-4308-A773-1B5A6D127CFB}"/>
              </a:ext>
            </a:extLst>
          </p:cNvPr>
          <p:cNvSpPr>
            <a:spLocks noGrp="1" noChangeArrowheads="1"/>
          </p:cNvSpPr>
          <p:nvPr>
            <p:ph type="ftr" sz="quarter" idx="3"/>
          </p:nvPr>
        </p:nvSpPr>
        <p:spPr bwMode="auto">
          <a:xfrm>
            <a:off x="4165600" y="6248400"/>
            <a:ext cx="3860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a:lvl1pPr>
          </a:lstStyle>
          <a:p>
            <a:pPr>
              <a:defRPr/>
            </a:pPr>
            <a:endParaRPr lang="en-US" altLang="zh-CN"/>
          </a:p>
        </p:txBody>
      </p:sp>
      <p:sp>
        <p:nvSpPr>
          <p:cNvPr id="1030" name="Rectangle 6">
            <a:extLst>
              <a:ext uri="{FF2B5EF4-FFF2-40B4-BE49-F238E27FC236}">
                <a16:creationId xmlns:a16="http://schemas.microsoft.com/office/drawing/2014/main" id="{B7522C98-366F-41CE-B1DC-9BDFFE1C0DF8}"/>
              </a:ext>
            </a:extLst>
          </p:cNvPr>
          <p:cNvSpPr>
            <a:spLocks noGrp="1" noChangeArrowheads="1"/>
          </p:cNvSpPr>
          <p:nvPr>
            <p:ph type="sldNum" sz="quarter" idx="4"/>
          </p:nvPr>
        </p:nvSpPr>
        <p:spPr bwMode="auto">
          <a:xfrm>
            <a:off x="8737600" y="6248400"/>
            <a:ext cx="2540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smtClean="0"/>
            </a:lvl1pPr>
          </a:lstStyle>
          <a:p>
            <a:pPr>
              <a:defRPr/>
            </a:pPr>
            <a:fld id="{2D7F75CE-C177-48D4-BC1F-EAC50D650120}"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sldLayoutIdLst>
    <p:sldLayoutId id="2147483757" r:id="rId1"/>
  </p:sldLayoutIdLst>
  <p:transition spd="med">
    <p:random/>
  </p:transition>
  <p:hf hdr="0" ftr="0" dt="0"/>
  <p:txStyles>
    <p:title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2pPr>
      <a:lvl3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3pPr>
      <a:lvl4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4pPr>
      <a:lvl5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5pPr>
      <a:lvl6pPr marL="457200" algn="ctr" rtl="0" fontAlgn="base">
        <a:spcBef>
          <a:spcPct val="0"/>
        </a:spcBef>
        <a:spcAft>
          <a:spcPct val="0"/>
        </a:spcAft>
        <a:defRPr kumimoji="1" sz="4400">
          <a:solidFill>
            <a:schemeClr val="tx2"/>
          </a:solidFill>
          <a:latin typeface="Times New Roman" pitchFamily="18" charset="0"/>
          <a:ea typeface="宋体" pitchFamily="2" charset="-122"/>
        </a:defRPr>
      </a:lvl6pPr>
      <a:lvl7pPr marL="914400" algn="ctr" rtl="0" fontAlgn="base">
        <a:spcBef>
          <a:spcPct val="0"/>
        </a:spcBef>
        <a:spcAft>
          <a:spcPct val="0"/>
        </a:spcAft>
        <a:defRPr kumimoji="1" sz="4400">
          <a:solidFill>
            <a:schemeClr val="tx2"/>
          </a:solidFill>
          <a:latin typeface="Times New Roman" pitchFamily="18" charset="0"/>
          <a:ea typeface="宋体" pitchFamily="2" charset="-122"/>
        </a:defRPr>
      </a:lvl7pPr>
      <a:lvl8pPr marL="1371600" algn="ctr" rtl="0" fontAlgn="base">
        <a:spcBef>
          <a:spcPct val="0"/>
        </a:spcBef>
        <a:spcAft>
          <a:spcPct val="0"/>
        </a:spcAft>
        <a:defRPr kumimoji="1" sz="4400">
          <a:solidFill>
            <a:schemeClr val="tx2"/>
          </a:solidFill>
          <a:latin typeface="Times New Roman" pitchFamily="18" charset="0"/>
          <a:ea typeface="宋体" pitchFamily="2" charset="-122"/>
        </a:defRPr>
      </a:lvl8pPr>
      <a:lvl9pPr marL="1828800" algn="ctr" rtl="0" fontAlgn="base">
        <a:spcBef>
          <a:spcPct val="0"/>
        </a:spcBef>
        <a:spcAft>
          <a:spcPct val="0"/>
        </a:spcAft>
        <a:defRPr kumimoji="1" sz="4400">
          <a:solidFill>
            <a:schemeClr val="tx2"/>
          </a:solidFill>
          <a:latin typeface="Times New Roman" pitchFamily="18" charset="0"/>
          <a:ea typeface="宋体" pitchFamily="2" charset="-122"/>
        </a:defRPr>
      </a:lvl9pPr>
    </p:titleStyle>
    <p:body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25E55AED-90CD-4DBE-8CCF-628EEB297CE4}"/>
              </a:ext>
            </a:extLst>
          </p:cNvPr>
          <p:cNvSpPr>
            <a:spLocks noGrp="1" noChangeArrowheads="1"/>
          </p:cNvSpPr>
          <p:nvPr>
            <p:ph type="title"/>
          </p:nvPr>
        </p:nvSpPr>
        <p:spPr bwMode="auto">
          <a:xfrm>
            <a:off x="914400" y="609600"/>
            <a:ext cx="103632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Rectangle 3">
            <a:extLst>
              <a:ext uri="{FF2B5EF4-FFF2-40B4-BE49-F238E27FC236}">
                <a16:creationId xmlns:a16="http://schemas.microsoft.com/office/drawing/2014/main" id="{F46D198B-BE28-41DA-9970-72FDA096F668}"/>
              </a:ext>
            </a:extLst>
          </p:cNvPr>
          <p:cNvSpPr>
            <a:spLocks noGrp="1" noChangeArrowheads="1"/>
          </p:cNvSpPr>
          <p:nvPr>
            <p:ph type="body" idx="1"/>
          </p:nvPr>
        </p:nvSpPr>
        <p:spPr bwMode="auto">
          <a:xfrm>
            <a:off x="914400" y="1981200"/>
            <a:ext cx="103632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28" name="Rectangle 4">
            <a:extLst>
              <a:ext uri="{FF2B5EF4-FFF2-40B4-BE49-F238E27FC236}">
                <a16:creationId xmlns:a16="http://schemas.microsoft.com/office/drawing/2014/main" id="{B94B032A-432A-4E41-953F-309DD6F8E7E0}"/>
              </a:ext>
            </a:extLst>
          </p:cNvPr>
          <p:cNvSpPr>
            <a:spLocks noGrp="1" noChangeArrowheads="1"/>
          </p:cNvSpPr>
          <p:nvPr>
            <p:ph type="dt" sz="half" idx="2"/>
          </p:nvPr>
        </p:nvSpPr>
        <p:spPr bwMode="auto">
          <a:xfrm>
            <a:off x="914400" y="6248400"/>
            <a:ext cx="2540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vl1pPr>
          </a:lstStyle>
          <a:p>
            <a:pPr>
              <a:defRPr/>
            </a:pPr>
            <a:endParaRPr lang="en-US" altLang="zh-CN"/>
          </a:p>
        </p:txBody>
      </p:sp>
      <p:sp>
        <p:nvSpPr>
          <p:cNvPr id="1029" name="Rectangle 5">
            <a:extLst>
              <a:ext uri="{FF2B5EF4-FFF2-40B4-BE49-F238E27FC236}">
                <a16:creationId xmlns:a16="http://schemas.microsoft.com/office/drawing/2014/main" id="{97A02D70-AC9E-4308-A773-1B5A6D127CFB}"/>
              </a:ext>
            </a:extLst>
          </p:cNvPr>
          <p:cNvSpPr>
            <a:spLocks noGrp="1" noChangeArrowheads="1"/>
          </p:cNvSpPr>
          <p:nvPr>
            <p:ph type="ftr" sz="quarter" idx="3"/>
          </p:nvPr>
        </p:nvSpPr>
        <p:spPr bwMode="auto">
          <a:xfrm>
            <a:off x="4165600" y="6248400"/>
            <a:ext cx="3860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a:lvl1pPr>
          </a:lstStyle>
          <a:p>
            <a:pPr>
              <a:defRPr/>
            </a:pPr>
            <a:endParaRPr lang="en-US" altLang="zh-CN"/>
          </a:p>
        </p:txBody>
      </p:sp>
      <p:sp>
        <p:nvSpPr>
          <p:cNvPr id="1030" name="Rectangle 6">
            <a:extLst>
              <a:ext uri="{FF2B5EF4-FFF2-40B4-BE49-F238E27FC236}">
                <a16:creationId xmlns:a16="http://schemas.microsoft.com/office/drawing/2014/main" id="{B7522C98-366F-41CE-B1DC-9BDFFE1C0DF8}"/>
              </a:ext>
            </a:extLst>
          </p:cNvPr>
          <p:cNvSpPr>
            <a:spLocks noGrp="1" noChangeArrowheads="1"/>
          </p:cNvSpPr>
          <p:nvPr>
            <p:ph type="sldNum" sz="quarter" idx="4"/>
          </p:nvPr>
        </p:nvSpPr>
        <p:spPr bwMode="auto">
          <a:xfrm>
            <a:off x="8737600" y="6248400"/>
            <a:ext cx="2540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smtClean="0"/>
            </a:lvl1pPr>
          </a:lstStyle>
          <a:p>
            <a:pPr>
              <a:defRPr/>
            </a:pPr>
            <a:fld id="{2D7F75CE-C177-48D4-BC1F-EAC50D650120}"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sldLayoutIdLst>
    <p:sldLayoutId id="2147483759" r:id="rId1"/>
  </p:sldLayoutIdLst>
  <p:transition spd="med">
    <p:random/>
  </p:transition>
  <p:hf hdr="0" ftr="0" dt="0"/>
  <p:txStyles>
    <p:title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2pPr>
      <a:lvl3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3pPr>
      <a:lvl4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4pPr>
      <a:lvl5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5pPr>
      <a:lvl6pPr marL="457200" algn="ctr" rtl="0" fontAlgn="base">
        <a:spcBef>
          <a:spcPct val="0"/>
        </a:spcBef>
        <a:spcAft>
          <a:spcPct val="0"/>
        </a:spcAft>
        <a:defRPr kumimoji="1" sz="4400">
          <a:solidFill>
            <a:schemeClr val="tx2"/>
          </a:solidFill>
          <a:latin typeface="Times New Roman" pitchFamily="18" charset="0"/>
          <a:ea typeface="宋体" pitchFamily="2" charset="-122"/>
        </a:defRPr>
      </a:lvl6pPr>
      <a:lvl7pPr marL="914400" algn="ctr" rtl="0" fontAlgn="base">
        <a:spcBef>
          <a:spcPct val="0"/>
        </a:spcBef>
        <a:spcAft>
          <a:spcPct val="0"/>
        </a:spcAft>
        <a:defRPr kumimoji="1" sz="4400">
          <a:solidFill>
            <a:schemeClr val="tx2"/>
          </a:solidFill>
          <a:latin typeface="Times New Roman" pitchFamily="18" charset="0"/>
          <a:ea typeface="宋体" pitchFamily="2" charset="-122"/>
        </a:defRPr>
      </a:lvl7pPr>
      <a:lvl8pPr marL="1371600" algn="ctr" rtl="0" fontAlgn="base">
        <a:spcBef>
          <a:spcPct val="0"/>
        </a:spcBef>
        <a:spcAft>
          <a:spcPct val="0"/>
        </a:spcAft>
        <a:defRPr kumimoji="1" sz="4400">
          <a:solidFill>
            <a:schemeClr val="tx2"/>
          </a:solidFill>
          <a:latin typeface="Times New Roman" pitchFamily="18" charset="0"/>
          <a:ea typeface="宋体" pitchFamily="2" charset="-122"/>
        </a:defRPr>
      </a:lvl8pPr>
      <a:lvl9pPr marL="1828800" algn="ctr" rtl="0" fontAlgn="base">
        <a:spcBef>
          <a:spcPct val="0"/>
        </a:spcBef>
        <a:spcAft>
          <a:spcPct val="0"/>
        </a:spcAft>
        <a:defRPr kumimoji="1" sz="4400">
          <a:solidFill>
            <a:schemeClr val="tx2"/>
          </a:solidFill>
          <a:latin typeface="Times New Roman" pitchFamily="18" charset="0"/>
          <a:ea typeface="宋体" pitchFamily="2" charset="-122"/>
        </a:defRPr>
      </a:lvl9pPr>
    </p:titleStyle>
    <p:body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25E55AED-90CD-4DBE-8CCF-628EEB297CE4}"/>
              </a:ext>
            </a:extLst>
          </p:cNvPr>
          <p:cNvSpPr>
            <a:spLocks noGrp="1" noChangeArrowheads="1"/>
          </p:cNvSpPr>
          <p:nvPr>
            <p:ph type="title"/>
          </p:nvPr>
        </p:nvSpPr>
        <p:spPr bwMode="auto">
          <a:xfrm>
            <a:off x="914400" y="609600"/>
            <a:ext cx="103632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Rectangle 3">
            <a:extLst>
              <a:ext uri="{FF2B5EF4-FFF2-40B4-BE49-F238E27FC236}">
                <a16:creationId xmlns:a16="http://schemas.microsoft.com/office/drawing/2014/main" id="{F46D198B-BE28-41DA-9970-72FDA096F668}"/>
              </a:ext>
            </a:extLst>
          </p:cNvPr>
          <p:cNvSpPr>
            <a:spLocks noGrp="1" noChangeArrowheads="1"/>
          </p:cNvSpPr>
          <p:nvPr>
            <p:ph type="body" idx="1"/>
          </p:nvPr>
        </p:nvSpPr>
        <p:spPr bwMode="auto">
          <a:xfrm>
            <a:off x="914400" y="1981200"/>
            <a:ext cx="103632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28" name="Rectangle 4">
            <a:extLst>
              <a:ext uri="{FF2B5EF4-FFF2-40B4-BE49-F238E27FC236}">
                <a16:creationId xmlns:a16="http://schemas.microsoft.com/office/drawing/2014/main" id="{B94B032A-432A-4E41-953F-309DD6F8E7E0}"/>
              </a:ext>
            </a:extLst>
          </p:cNvPr>
          <p:cNvSpPr>
            <a:spLocks noGrp="1" noChangeArrowheads="1"/>
          </p:cNvSpPr>
          <p:nvPr>
            <p:ph type="dt" sz="half" idx="2"/>
          </p:nvPr>
        </p:nvSpPr>
        <p:spPr bwMode="auto">
          <a:xfrm>
            <a:off x="914400" y="6248400"/>
            <a:ext cx="2540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vl1pPr>
          </a:lstStyle>
          <a:p>
            <a:pPr>
              <a:defRPr/>
            </a:pPr>
            <a:endParaRPr lang="en-US" altLang="zh-CN"/>
          </a:p>
        </p:txBody>
      </p:sp>
      <p:sp>
        <p:nvSpPr>
          <p:cNvPr id="1029" name="Rectangle 5">
            <a:extLst>
              <a:ext uri="{FF2B5EF4-FFF2-40B4-BE49-F238E27FC236}">
                <a16:creationId xmlns:a16="http://schemas.microsoft.com/office/drawing/2014/main" id="{97A02D70-AC9E-4308-A773-1B5A6D127CFB}"/>
              </a:ext>
            </a:extLst>
          </p:cNvPr>
          <p:cNvSpPr>
            <a:spLocks noGrp="1" noChangeArrowheads="1"/>
          </p:cNvSpPr>
          <p:nvPr>
            <p:ph type="ftr" sz="quarter" idx="3"/>
          </p:nvPr>
        </p:nvSpPr>
        <p:spPr bwMode="auto">
          <a:xfrm>
            <a:off x="4165600" y="6248400"/>
            <a:ext cx="3860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a:lvl1pPr>
          </a:lstStyle>
          <a:p>
            <a:pPr>
              <a:defRPr/>
            </a:pPr>
            <a:endParaRPr lang="en-US" altLang="zh-CN"/>
          </a:p>
        </p:txBody>
      </p:sp>
      <p:sp>
        <p:nvSpPr>
          <p:cNvPr id="1030" name="Rectangle 6">
            <a:extLst>
              <a:ext uri="{FF2B5EF4-FFF2-40B4-BE49-F238E27FC236}">
                <a16:creationId xmlns:a16="http://schemas.microsoft.com/office/drawing/2014/main" id="{B7522C98-366F-41CE-B1DC-9BDFFE1C0DF8}"/>
              </a:ext>
            </a:extLst>
          </p:cNvPr>
          <p:cNvSpPr>
            <a:spLocks noGrp="1" noChangeArrowheads="1"/>
          </p:cNvSpPr>
          <p:nvPr>
            <p:ph type="sldNum" sz="quarter" idx="4"/>
          </p:nvPr>
        </p:nvSpPr>
        <p:spPr bwMode="auto">
          <a:xfrm>
            <a:off x="8737600" y="6248400"/>
            <a:ext cx="2540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smtClean="0"/>
            </a:lvl1pPr>
          </a:lstStyle>
          <a:p>
            <a:pPr>
              <a:defRPr/>
            </a:pPr>
            <a:fld id="{2D7F75CE-C177-48D4-BC1F-EAC50D650120}"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sldLayoutIdLst>
    <p:sldLayoutId id="2147483761" r:id="rId1"/>
  </p:sldLayoutIdLst>
  <p:transition spd="med">
    <p:random/>
  </p:transition>
  <p:hf hdr="0" ftr="0" dt="0"/>
  <p:txStyles>
    <p:title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2pPr>
      <a:lvl3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3pPr>
      <a:lvl4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4pPr>
      <a:lvl5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5pPr>
      <a:lvl6pPr marL="457200" algn="ctr" rtl="0" fontAlgn="base">
        <a:spcBef>
          <a:spcPct val="0"/>
        </a:spcBef>
        <a:spcAft>
          <a:spcPct val="0"/>
        </a:spcAft>
        <a:defRPr kumimoji="1" sz="4400">
          <a:solidFill>
            <a:schemeClr val="tx2"/>
          </a:solidFill>
          <a:latin typeface="Times New Roman" pitchFamily="18" charset="0"/>
          <a:ea typeface="宋体" pitchFamily="2" charset="-122"/>
        </a:defRPr>
      </a:lvl6pPr>
      <a:lvl7pPr marL="914400" algn="ctr" rtl="0" fontAlgn="base">
        <a:spcBef>
          <a:spcPct val="0"/>
        </a:spcBef>
        <a:spcAft>
          <a:spcPct val="0"/>
        </a:spcAft>
        <a:defRPr kumimoji="1" sz="4400">
          <a:solidFill>
            <a:schemeClr val="tx2"/>
          </a:solidFill>
          <a:latin typeface="Times New Roman" pitchFamily="18" charset="0"/>
          <a:ea typeface="宋体" pitchFamily="2" charset="-122"/>
        </a:defRPr>
      </a:lvl7pPr>
      <a:lvl8pPr marL="1371600" algn="ctr" rtl="0" fontAlgn="base">
        <a:spcBef>
          <a:spcPct val="0"/>
        </a:spcBef>
        <a:spcAft>
          <a:spcPct val="0"/>
        </a:spcAft>
        <a:defRPr kumimoji="1" sz="4400">
          <a:solidFill>
            <a:schemeClr val="tx2"/>
          </a:solidFill>
          <a:latin typeface="Times New Roman" pitchFamily="18" charset="0"/>
          <a:ea typeface="宋体" pitchFamily="2" charset="-122"/>
        </a:defRPr>
      </a:lvl8pPr>
      <a:lvl9pPr marL="1828800" algn="ctr" rtl="0" fontAlgn="base">
        <a:spcBef>
          <a:spcPct val="0"/>
        </a:spcBef>
        <a:spcAft>
          <a:spcPct val="0"/>
        </a:spcAft>
        <a:defRPr kumimoji="1" sz="4400">
          <a:solidFill>
            <a:schemeClr val="tx2"/>
          </a:solidFill>
          <a:latin typeface="Times New Roman" pitchFamily="18" charset="0"/>
          <a:ea typeface="宋体" pitchFamily="2" charset="-122"/>
        </a:defRPr>
      </a:lvl9pPr>
    </p:titleStyle>
    <p:body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25E55AED-90CD-4DBE-8CCF-628EEB297CE4}"/>
              </a:ext>
            </a:extLst>
          </p:cNvPr>
          <p:cNvSpPr>
            <a:spLocks noGrp="1" noChangeArrowheads="1"/>
          </p:cNvSpPr>
          <p:nvPr>
            <p:ph type="title"/>
          </p:nvPr>
        </p:nvSpPr>
        <p:spPr bwMode="auto">
          <a:xfrm>
            <a:off x="914400" y="609600"/>
            <a:ext cx="103632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Rectangle 3">
            <a:extLst>
              <a:ext uri="{FF2B5EF4-FFF2-40B4-BE49-F238E27FC236}">
                <a16:creationId xmlns:a16="http://schemas.microsoft.com/office/drawing/2014/main" id="{F46D198B-BE28-41DA-9970-72FDA096F668}"/>
              </a:ext>
            </a:extLst>
          </p:cNvPr>
          <p:cNvSpPr>
            <a:spLocks noGrp="1" noChangeArrowheads="1"/>
          </p:cNvSpPr>
          <p:nvPr>
            <p:ph type="body" idx="1"/>
          </p:nvPr>
        </p:nvSpPr>
        <p:spPr bwMode="auto">
          <a:xfrm>
            <a:off x="914400" y="1981200"/>
            <a:ext cx="103632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28" name="Rectangle 4">
            <a:extLst>
              <a:ext uri="{FF2B5EF4-FFF2-40B4-BE49-F238E27FC236}">
                <a16:creationId xmlns:a16="http://schemas.microsoft.com/office/drawing/2014/main" id="{B94B032A-432A-4E41-953F-309DD6F8E7E0}"/>
              </a:ext>
            </a:extLst>
          </p:cNvPr>
          <p:cNvSpPr>
            <a:spLocks noGrp="1" noChangeArrowheads="1"/>
          </p:cNvSpPr>
          <p:nvPr>
            <p:ph type="dt" sz="half" idx="2"/>
          </p:nvPr>
        </p:nvSpPr>
        <p:spPr bwMode="auto">
          <a:xfrm>
            <a:off x="914400" y="6248400"/>
            <a:ext cx="2540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vl1pPr>
          </a:lstStyle>
          <a:p>
            <a:pPr>
              <a:defRPr/>
            </a:pPr>
            <a:endParaRPr lang="en-US" altLang="zh-CN"/>
          </a:p>
        </p:txBody>
      </p:sp>
      <p:sp>
        <p:nvSpPr>
          <p:cNvPr id="1029" name="Rectangle 5">
            <a:extLst>
              <a:ext uri="{FF2B5EF4-FFF2-40B4-BE49-F238E27FC236}">
                <a16:creationId xmlns:a16="http://schemas.microsoft.com/office/drawing/2014/main" id="{97A02D70-AC9E-4308-A773-1B5A6D127CFB}"/>
              </a:ext>
            </a:extLst>
          </p:cNvPr>
          <p:cNvSpPr>
            <a:spLocks noGrp="1" noChangeArrowheads="1"/>
          </p:cNvSpPr>
          <p:nvPr>
            <p:ph type="ftr" sz="quarter" idx="3"/>
          </p:nvPr>
        </p:nvSpPr>
        <p:spPr bwMode="auto">
          <a:xfrm>
            <a:off x="4165600" y="6248400"/>
            <a:ext cx="3860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a:lvl1pPr>
          </a:lstStyle>
          <a:p>
            <a:pPr>
              <a:defRPr/>
            </a:pPr>
            <a:endParaRPr lang="en-US" altLang="zh-CN"/>
          </a:p>
        </p:txBody>
      </p:sp>
      <p:sp>
        <p:nvSpPr>
          <p:cNvPr id="1030" name="Rectangle 6">
            <a:extLst>
              <a:ext uri="{FF2B5EF4-FFF2-40B4-BE49-F238E27FC236}">
                <a16:creationId xmlns:a16="http://schemas.microsoft.com/office/drawing/2014/main" id="{B7522C98-366F-41CE-B1DC-9BDFFE1C0DF8}"/>
              </a:ext>
            </a:extLst>
          </p:cNvPr>
          <p:cNvSpPr>
            <a:spLocks noGrp="1" noChangeArrowheads="1"/>
          </p:cNvSpPr>
          <p:nvPr>
            <p:ph type="sldNum" sz="quarter" idx="4"/>
          </p:nvPr>
        </p:nvSpPr>
        <p:spPr bwMode="auto">
          <a:xfrm>
            <a:off x="8737600" y="6248400"/>
            <a:ext cx="2540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smtClean="0"/>
            </a:lvl1pPr>
          </a:lstStyle>
          <a:p>
            <a:pPr>
              <a:defRPr/>
            </a:pPr>
            <a:fld id="{2D7F75CE-C177-48D4-BC1F-EAC50D650120}"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sldLayoutIdLst>
    <p:sldLayoutId id="2147483763" r:id="rId1"/>
  </p:sldLayoutIdLst>
  <p:transition spd="med">
    <p:random/>
  </p:transition>
  <p:hf hdr="0" ftr="0" dt="0"/>
  <p:txStyles>
    <p:title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2pPr>
      <a:lvl3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3pPr>
      <a:lvl4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4pPr>
      <a:lvl5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5pPr>
      <a:lvl6pPr marL="457200" algn="ctr" rtl="0" fontAlgn="base">
        <a:spcBef>
          <a:spcPct val="0"/>
        </a:spcBef>
        <a:spcAft>
          <a:spcPct val="0"/>
        </a:spcAft>
        <a:defRPr kumimoji="1" sz="4400">
          <a:solidFill>
            <a:schemeClr val="tx2"/>
          </a:solidFill>
          <a:latin typeface="Times New Roman" pitchFamily="18" charset="0"/>
          <a:ea typeface="宋体" pitchFamily="2" charset="-122"/>
        </a:defRPr>
      </a:lvl6pPr>
      <a:lvl7pPr marL="914400" algn="ctr" rtl="0" fontAlgn="base">
        <a:spcBef>
          <a:spcPct val="0"/>
        </a:spcBef>
        <a:spcAft>
          <a:spcPct val="0"/>
        </a:spcAft>
        <a:defRPr kumimoji="1" sz="4400">
          <a:solidFill>
            <a:schemeClr val="tx2"/>
          </a:solidFill>
          <a:latin typeface="Times New Roman" pitchFamily="18" charset="0"/>
          <a:ea typeface="宋体" pitchFamily="2" charset="-122"/>
        </a:defRPr>
      </a:lvl7pPr>
      <a:lvl8pPr marL="1371600" algn="ctr" rtl="0" fontAlgn="base">
        <a:spcBef>
          <a:spcPct val="0"/>
        </a:spcBef>
        <a:spcAft>
          <a:spcPct val="0"/>
        </a:spcAft>
        <a:defRPr kumimoji="1" sz="4400">
          <a:solidFill>
            <a:schemeClr val="tx2"/>
          </a:solidFill>
          <a:latin typeface="Times New Roman" pitchFamily="18" charset="0"/>
          <a:ea typeface="宋体" pitchFamily="2" charset="-122"/>
        </a:defRPr>
      </a:lvl8pPr>
      <a:lvl9pPr marL="1828800" algn="ctr" rtl="0" fontAlgn="base">
        <a:spcBef>
          <a:spcPct val="0"/>
        </a:spcBef>
        <a:spcAft>
          <a:spcPct val="0"/>
        </a:spcAft>
        <a:defRPr kumimoji="1" sz="4400">
          <a:solidFill>
            <a:schemeClr val="tx2"/>
          </a:solidFill>
          <a:latin typeface="Times New Roman" pitchFamily="18" charset="0"/>
          <a:ea typeface="宋体" pitchFamily="2" charset="-122"/>
        </a:defRPr>
      </a:lvl9pPr>
    </p:titleStyle>
    <p:body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25E55AED-90CD-4DBE-8CCF-628EEB297CE4}"/>
              </a:ext>
            </a:extLst>
          </p:cNvPr>
          <p:cNvSpPr>
            <a:spLocks noGrp="1" noChangeArrowheads="1"/>
          </p:cNvSpPr>
          <p:nvPr>
            <p:ph type="title"/>
          </p:nvPr>
        </p:nvSpPr>
        <p:spPr bwMode="auto">
          <a:xfrm>
            <a:off x="914400" y="609600"/>
            <a:ext cx="103632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Rectangle 3">
            <a:extLst>
              <a:ext uri="{FF2B5EF4-FFF2-40B4-BE49-F238E27FC236}">
                <a16:creationId xmlns:a16="http://schemas.microsoft.com/office/drawing/2014/main" id="{F46D198B-BE28-41DA-9970-72FDA096F668}"/>
              </a:ext>
            </a:extLst>
          </p:cNvPr>
          <p:cNvSpPr>
            <a:spLocks noGrp="1" noChangeArrowheads="1"/>
          </p:cNvSpPr>
          <p:nvPr>
            <p:ph type="body" idx="1"/>
          </p:nvPr>
        </p:nvSpPr>
        <p:spPr bwMode="auto">
          <a:xfrm>
            <a:off x="914400" y="1981200"/>
            <a:ext cx="103632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28" name="Rectangle 4">
            <a:extLst>
              <a:ext uri="{FF2B5EF4-FFF2-40B4-BE49-F238E27FC236}">
                <a16:creationId xmlns:a16="http://schemas.microsoft.com/office/drawing/2014/main" id="{B94B032A-432A-4E41-953F-309DD6F8E7E0}"/>
              </a:ext>
            </a:extLst>
          </p:cNvPr>
          <p:cNvSpPr>
            <a:spLocks noGrp="1" noChangeArrowheads="1"/>
          </p:cNvSpPr>
          <p:nvPr>
            <p:ph type="dt" sz="half" idx="2"/>
          </p:nvPr>
        </p:nvSpPr>
        <p:spPr bwMode="auto">
          <a:xfrm>
            <a:off x="914400" y="6248400"/>
            <a:ext cx="2540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vl1pPr>
          </a:lstStyle>
          <a:p>
            <a:pPr>
              <a:defRPr/>
            </a:pPr>
            <a:endParaRPr lang="en-US" altLang="zh-CN"/>
          </a:p>
        </p:txBody>
      </p:sp>
      <p:sp>
        <p:nvSpPr>
          <p:cNvPr id="1029" name="Rectangle 5">
            <a:extLst>
              <a:ext uri="{FF2B5EF4-FFF2-40B4-BE49-F238E27FC236}">
                <a16:creationId xmlns:a16="http://schemas.microsoft.com/office/drawing/2014/main" id="{97A02D70-AC9E-4308-A773-1B5A6D127CFB}"/>
              </a:ext>
            </a:extLst>
          </p:cNvPr>
          <p:cNvSpPr>
            <a:spLocks noGrp="1" noChangeArrowheads="1"/>
          </p:cNvSpPr>
          <p:nvPr>
            <p:ph type="ftr" sz="quarter" idx="3"/>
          </p:nvPr>
        </p:nvSpPr>
        <p:spPr bwMode="auto">
          <a:xfrm>
            <a:off x="4165600" y="6248400"/>
            <a:ext cx="3860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a:lvl1pPr>
          </a:lstStyle>
          <a:p>
            <a:pPr>
              <a:defRPr/>
            </a:pPr>
            <a:endParaRPr lang="en-US" altLang="zh-CN"/>
          </a:p>
        </p:txBody>
      </p:sp>
      <p:sp>
        <p:nvSpPr>
          <p:cNvPr id="1030" name="Rectangle 6">
            <a:extLst>
              <a:ext uri="{FF2B5EF4-FFF2-40B4-BE49-F238E27FC236}">
                <a16:creationId xmlns:a16="http://schemas.microsoft.com/office/drawing/2014/main" id="{B7522C98-366F-41CE-B1DC-9BDFFE1C0DF8}"/>
              </a:ext>
            </a:extLst>
          </p:cNvPr>
          <p:cNvSpPr>
            <a:spLocks noGrp="1" noChangeArrowheads="1"/>
          </p:cNvSpPr>
          <p:nvPr>
            <p:ph type="sldNum" sz="quarter" idx="4"/>
          </p:nvPr>
        </p:nvSpPr>
        <p:spPr bwMode="auto">
          <a:xfrm>
            <a:off x="8737600" y="6248400"/>
            <a:ext cx="2540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smtClean="0"/>
            </a:lvl1pPr>
          </a:lstStyle>
          <a:p>
            <a:pPr>
              <a:defRPr/>
            </a:pPr>
            <a:fld id="{2D7F75CE-C177-48D4-BC1F-EAC50D650120}"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sldLayoutIdLst>
    <p:sldLayoutId id="2147483765" r:id="rId1"/>
  </p:sldLayoutIdLst>
  <p:transition spd="med">
    <p:random/>
  </p:transition>
  <p:hf hdr="0" ftr="0" dt="0"/>
  <p:txStyles>
    <p:title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2pPr>
      <a:lvl3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3pPr>
      <a:lvl4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4pPr>
      <a:lvl5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5pPr>
      <a:lvl6pPr marL="457200" algn="ctr" rtl="0" fontAlgn="base">
        <a:spcBef>
          <a:spcPct val="0"/>
        </a:spcBef>
        <a:spcAft>
          <a:spcPct val="0"/>
        </a:spcAft>
        <a:defRPr kumimoji="1" sz="4400">
          <a:solidFill>
            <a:schemeClr val="tx2"/>
          </a:solidFill>
          <a:latin typeface="Times New Roman" pitchFamily="18" charset="0"/>
          <a:ea typeface="宋体" pitchFamily="2" charset="-122"/>
        </a:defRPr>
      </a:lvl6pPr>
      <a:lvl7pPr marL="914400" algn="ctr" rtl="0" fontAlgn="base">
        <a:spcBef>
          <a:spcPct val="0"/>
        </a:spcBef>
        <a:spcAft>
          <a:spcPct val="0"/>
        </a:spcAft>
        <a:defRPr kumimoji="1" sz="4400">
          <a:solidFill>
            <a:schemeClr val="tx2"/>
          </a:solidFill>
          <a:latin typeface="Times New Roman" pitchFamily="18" charset="0"/>
          <a:ea typeface="宋体" pitchFamily="2" charset="-122"/>
        </a:defRPr>
      </a:lvl7pPr>
      <a:lvl8pPr marL="1371600" algn="ctr" rtl="0" fontAlgn="base">
        <a:spcBef>
          <a:spcPct val="0"/>
        </a:spcBef>
        <a:spcAft>
          <a:spcPct val="0"/>
        </a:spcAft>
        <a:defRPr kumimoji="1" sz="4400">
          <a:solidFill>
            <a:schemeClr val="tx2"/>
          </a:solidFill>
          <a:latin typeface="Times New Roman" pitchFamily="18" charset="0"/>
          <a:ea typeface="宋体" pitchFamily="2" charset="-122"/>
        </a:defRPr>
      </a:lvl8pPr>
      <a:lvl9pPr marL="1828800" algn="ctr" rtl="0" fontAlgn="base">
        <a:spcBef>
          <a:spcPct val="0"/>
        </a:spcBef>
        <a:spcAft>
          <a:spcPct val="0"/>
        </a:spcAft>
        <a:defRPr kumimoji="1" sz="4400">
          <a:solidFill>
            <a:schemeClr val="tx2"/>
          </a:solidFill>
          <a:latin typeface="Times New Roman" pitchFamily="18" charset="0"/>
          <a:ea typeface="宋体" pitchFamily="2" charset="-122"/>
        </a:defRPr>
      </a:lvl9pPr>
    </p:titleStyle>
    <p:body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25E55AED-90CD-4DBE-8CCF-628EEB297CE4}"/>
              </a:ext>
            </a:extLst>
          </p:cNvPr>
          <p:cNvSpPr>
            <a:spLocks noGrp="1" noChangeArrowheads="1"/>
          </p:cNvSpPr>
          <p:nvPr>
            <p:ph type="title"/>
          </p:nvPr>
        </p:nvSpPr>
        <p:spPr bwMode="auto">
          <a:xfrm>
            <a:off x="914400" y="609600"/>
            <a:ext cx="103632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Rectangle 3">
            <a:extLst>
              <a:ext uri="{FF2B5EF4-FFF2-40B4-BE49-F238E27FC236}">
                <a16:creationId xmlns:a16="http://schemas.microsoft.com/office/drawing/2014/main" id="{F46D198B-BE28-41DA-9970-72FDA096F668}"/>
              </a:ext>
            </a:extLst>
          </p:cNvPr>
          <p:cNvSpPr>
            <a:spLocks noGrp="1" noChangeArrowheads="1"/>
          </p:cNvSpPr>
          <p:nvPr>
            <p:ph type="body" idx="1"/>
          </p:nvPr>
        </p:nvSpPr>
        <p:spPr bwMode="auto">
          <a:xfrm>
            <a:off x="914400" y="1981200"/>
            <a:ext cx="103632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28" name="Rectangle 4">
            <a:extLst>
              <a:ext uri="{FF2B5EF4-FFF2-40B4-BE49-F238E27FC236}">
                <a16:creationId xmlns:a16="http://schemas.microsoft.com/office/drawing/2014/main" id="{B94B032A-432A-4E41-953F-309DD6F8E7E0}"/>
              </a:ext>
            </a:extLst>
          </p:cNvPr>
          <p:cNvSpPr>
            <a:spLocks noGrp="1" noChangeArrowheads="1"/>
          </p:cNvSpPr>
          <p:nvPr>
            <p:ph type="dt" sz="half" idx="2"/>
          </p:nvPr>
        </p:nvSpPr>
        <p:spPr bwMode="auto">
          <a:xfrm>
            <a:off x="914400" y="6248400"/>
            <a:ext cx="2540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vl1pPr>
          </a:lstStyle>
          <a:p>
            <a:pPr>
              <a:defRPr/>
            </a:pPr>
            <a:endParaRPr lang="en-US" altLang="zh-CN"/>
          </a:p>
        </p:txBody>
      </p:sp>
      <p:sp>
        <p:nvSpPr>
          <p:cNvPr id="1029" name="Rectangle 5">
            <a:extLst>
              <a:ext uri="{FF2B5EF4-FFF2-40B4-BE49-F238E27FC236}">
                <a16:creationId xmlns:a16="http://schemas.microsoft.com/office/drawing/2014/main" id="{97A02D70-AC9E-4308-A773-1B5A6D127CFB}"/>
              </a:ext>
            </a:extLst>
          </p:cNvPr>
          <p:cNvSpPr>
            <a:spLocks noGrp="1" noChangeArrowheads="1"/>
          </p:cNvSpPr>
          <p:nvPr>
            <p:ph type="ftr" sz="quarter" idx="3"/>
          </p:nvPr>
        </p:nvSpPr>
        <p:spPr bwMode="auto">
          <a:xfrm>
            <a:off x="4165600" y="6248400"/>
            <a:ext cx="3860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a:lvl1pPr>
          </a:lstStyle>
          <a:p>
            <a:pPr>
              <a:defRPr/>
            </a:pPr>
            <a:endParaRPr lang="en-US" altLang="zh-CN"/>
          </a:p>
        </p:txBody>
      </p:sp>
      <p:sp>
        <p:nvSpPr>
          <p:cNvPr id="1030" name="Rectangle 6">
            <a:extLst>
              <a:ext uri="{FF2B5EF4-FFF2-40B4-BE49-F238E27FC236}">
                <a16:creationId xmlns:a16="http://schemas.microsoft.com/office/drawing/2014/main" id="{B7522C98-366F-41CE-B1DC-9BDFFE1C0DF8}"/>
              </a:ext>
            </a:extLst>
          </p:cNvPr>
          <p:cNvSpPr>
            <a:spLocks noGrp="1" noChangeArrowheads="1"/>
          </p:cNvSpPr>
          <p:nvPr>
            <p:ph type="sldNum" sz="quarter" idx="4"/>
          </p:nvPr>
        </p:nvSpPr>
        <p:spPr bwMode="auto">
          <a:xfrm>
            <a:off x="8737600" y="6248400"/>
            <a:ext cx="2540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smtClean="0"/>
            </a:lvl1pPr>
          </a:lstStyle>
          <a:p>
            <a:pPr>
              <a:defRPr/>
            </a:pPr>
            <a:fld id="{2D7F75CE-C177-48D4-BC1F-EAC50D650120}"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sldLayoutIdLst>
    <p:sldLayoutId id="2147483767" r:id="rId1"/>
  </p:sldLayoutIdLst>
  <p:transition spd="med">
    <p:random/>
  </p:transition>
  <p:hf hdr="0" ftr="0" dt="0"/>
  <p:txStyles>
    <p:title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2pPr>
      <a:lvl3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3pPr>
      <a:lvl4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4pPr>
      <a:lvl5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5pPr>
      <a:lvl6pPr marL="457200" algn="ctr" rtl="0" fontAlgn="base">
        <a:spcBef>
          <a:spcPct val="0"/>
        </a:spcBef>
        <a:spcAft>
          <a:spcPct val="0"/>
        </a:spcAft>
        <a:defRPr kumimoji="1" sz="4400">
          <a:solidFill>
            <a:schemeClr val="tx2"/>
          </a:solidFill>
          <a:latin typeface="Times New Roman" pitchFamily="18" charset="0"/>
          <a:ea typeface="宋体" pitchFamily="2" charset="-122"/>
        </a:defRPr>
      </a:lvl6pPr>
      <a:lvl7pPr marL="914400" algn="ctr" rtl="0" fontAlgn="base">
        <a:spcBef>
          <a:spcPct val="0"/>
        </a:spcBef>
        <a:spcAft>
          <a:spcPct val="0"/>
        </a:spcAft>
        <a:defRPr kumimoji="1" sz="4400">
          <a:solidFill>
            <a:schemeClr val="tx2"/>
          </a:solidFill>
          <a:latin typeface="Times New Roman" pitchFamily="18" charset="0"/>
          <a:ea typeface="宋体" pitchFamily="2" charset="-122"/>
        </a:defRPr>
      </a:lvl7pPr>
      <a:lvl8pPr marL="1371600" algn="ctr" rtl="0" fontAlgn="base">
        <a:spcBef>
          <a:spcPct val="0"/>
        </a:spcBef>
        <a:spcAft>
          <a:spcPct val="0"/>
        </a:spcAft>
        <a:defRPr kumimoji="1" sz="4400">
          <a:solidFill>
            <a:schemeClr val="tx2"/>
          </a:solidFill>
          <a:latin typeface="Times New Roman" pitchFamily="18" charset="0"/>
          <a:ea typeface="宋体" pitchFamily="2" charset="-122"/>
        </a:defRPr>
      </a:lvl8pPr>
      <a:lvl9pPr marL="1828800" algn="ctr" rtl="0" fontAlgn="base">
        <a:spcBef>
          <a:spcPct val="0"/>
        </a:spcBef>
        <a:spcAft>
          <a:spcPct val="0"/>
        </a:spcAft>
        <a:defRPr kumimoji="1" sz="4400">
          <a:solidFill>
            <a:schemeClr val="tx2"/>
          </a:solidFill>
          <a:latin typeface="Times New Roman" pitchFamily="18" charset="0"/>
          <a:ea typeface="宋体" pitchFamily="2" charset="-122"/>
        </a:defRPr>
      </a:lvl9pPr>
    </p:titleStyle>
    <p:body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8" Type="http://schemas.openxmlformats.org/officeDocument/2006/relationships/image" Target="../media/image12.wmf"/><Relationship Id="rId3" Type="http://schemas.openxmlformats.org/officeDocument/2006/relationships/oleObject" Target="../embeddings/oleObject7.bin"/><Relationship Id="rId7" Type="http://schemas.openxmlformats.org/officeDocument/2006/relationships/oleObject" Target="../embeddings/oleObject9.bin"/><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11.png"/><Relationship Id="rId5" Type="http://schemas.openxmlformats.org/officeDocument/2006/relationships/oleObject" Target="../embeddings/oleObject8.bin"/><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2.xml"/><Relationship Id="rId1" Type="http://schemas.openxmlformats.org/officeDocument/2006/relationships/vmlDrawing" Target="../drawings/vmlDrawing4.v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Layout" Target="../slideLayouts/slideLayout2.xml"/><Relationship Id="rId1" Type="http://schemas.openxmlformats.org/officeDocument/2006/relationships/vmlDrawing" Target="../drawings/vmlDrawing5.vml"/><Relationship Id="rId4" Type="http://schemas.openxmlformats.org/officeDocument/2006/relationships/image" Target="../media/image15.wm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image" Target="../media/image18.png"/><Relationship Id="rId5" Type="http://schemas.openxmlformats.org/officeDocument/2006/relationships/oleObject" Target="../embeddings/oleObject13.bin"/><Relationship Id="rId4" Type="http://schemas.openxmlformats.org/officeDocument/2006/relationships/image" Target="../media/image17.png"/></Relationships>
</file>

<file path=ppt/slides/_rels/slide24.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oleObject" Target="../embeddings/oleObject14.bin"/><Relationship Id="rId7" Type="http://schemas.openxmlformats.org/officeDocument/2006/relationships/oleObject" Target="../embeddings/oleObject16.bin"/><Relationship Id="rId12" Type="http://schemas.openxmlformats.org/officeDocument/2006/relationships/image" Target="../media/image21.png"/><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image" Target="../media/image20.png"/><Relationship Id="rId11" Type="http://schemas.openxmlformats.org/officeDocument/2006/relationships/oleObject" Target="../embeddings/oleObject18.bin"/><Relationship Id="rId5" Type="http://schemas.openxmlformats.org/officeDocument/2006/relationships/oleObject" Target="../embeddings/oleObject15.bin"/><Relationship Id="rId10" Type="http://schemas.openxmlformats.org/officeDocument/2006/relationships/image" Target="../media/image18.png"/><Relationship Id="rId4" Type="http://schemas.openxmlformats.org/officeDocument/2006/relationships/image" Target="../media/image19.png"/><Relationship Id="rId9" Type="http://schemas.openxmlformats.org/officeDocument/2006/relationships/oleObject" Target="../embeddings/oleObject17.bin"/></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oleObject" Target="../embeddings/oleObject19.bin"/><Relationship Id="rId7" Type="http://schemas.openxmlformats.org/officeDocument/2006/relationships/oleObject" Target="../embeddings/oleObject21.bin"/><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image" Target="../media/image26.png"/><Relationship Id="rId5" Type="http://schemas.openxmlformats.org/officeDocument/2006/relationships/oleObject" Target="../embeddings/oleObject20.bin"/><Relationship Id="rId4" Type="http://schemas.openxmlformats.org/officeDocument/2006/relationships/image" Target="../media/image25.png"/></Relationships>
</file>

<file path=ppt/slides/_rels/slide32.xml.rels><?xml version="1.0" encoding="UTF-8" standalone="yes"?>
<Relationships xmlns="http://schemas.openxmlformats.org/package/2006/relationships"><Relationship Id="rId3" Type="http://schemas.openxmlformats.org/officeDocument/2006/relationships/oleObject" Target="../embeddings/oleObject22.bin"/><Relationship Id="rId2" Type="http://schemas.openxmlformats.org/officeDocument/2006/relationships/slideLayout" Target="../slideLayouts/slideLayout2.xml"/><Relationship Id="rId1" Type="http://schemas.openxmlformats.org/officeDocument/2006/relationships/vmlDrawing" Target="../drawings/vmlDrawing9.vml"/><Relationship Id="rId4" Type="http://schemas.openxmlformats.org/officeDocument/2006/relationships/image" Target="../media/image28.png"/></Relationships>
</file>

<file path=ppt/slides/_rels/slide33.xml.rels><?xml version="1.0" encoding="UTF-8" standalone="yes"?>
<Relationships xmlns="http://schemas.openxmlformats.org/package/2006/relationships"><Relationship Id="rId3" Type="http://schemas.openxmlformats.org/officeDocument/2006/relationships/oleObject" Target="../embeddings/oleObject23.bin"/><Relationship Id="rId2" Type="http://schemas.openxmlformats.org/officeDocument/2006/relationships/slideLayout" Target="../slideLayouts/slideLayout2.xml"/><Relationship Id="rId1" Type="http://schemas.openxmlformats.org/officeDocument/2006/relationships/vmlDrawing" Target="../drawings/vmlDrawing10.vml"/><Relationship Id="rId4" Type="http://schemas.openxmlformats.org/officeDocument/2006/relationships/image" Target="../media/image2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Layout" Target="../slideLayouts/slideLayout2.xml"/><Relationship Id="rId1" Type="http://schemas.openxmlformats.org/officeDocument/2006/relationships/vmlDrawing" Target="../drawings/vmlDrawing11.vml"/><Relationship Id="rId6" Type="http://schemas.openxmlformats.org/officeDocument/2006/relationships/image" Target="../media/image31.png"/><Relationship Id="rId5" Type="http://schemas.openxmlformats.org/officeDocument/2006/relationships/oleObject" Target="../embeddings/oleObject25.bin"/><Relationship Id="rId4" Type="http://schemas.openxmlformats.org/officeDocument/2006/relationships/image" Target="../media/image3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oleObject" Target="../embeddings/oleObject26.bin"/><Relationship Id="rId7" Type="http://schemas.openxmlformats.org/officeDocument/2006/relationships/oleObject" Target="../embeddings/oleObject28.bin"/><Relationship Id="rId2" Type="http://schemas.openxmlformats.org/officeDocument/2006/relationships/slideLayout" Target="../slideLayouts/slideLayout2.xml"/><Relationship Id="rId1" Type="http://schemas.openxmlformats.org/officeDocument/2006/relationships/vmlDrawing" Target="../drawings/vmlDrawing12.vml"/><Relationship Id="rId6" Type="http://schemas.openxmlformats.org/officeDocument/2006/relationships/image" Target="../media/image33.wmf"/><Relationship Id="rId5" Type="http://schemas.openxmlformats.org/officeDocument/2006/relationships/oleObject" Target="../embeddings/oleObject27.bin"/><Relationship Id="rId10" Type="http://schemas.openxmlformats.org/officeDocument/2006/relationships/image" Target="../media/image35.png"/><Relationship Id="rId4" Type="http://schemas.openxmlformats.org/officeDocument/2006/relationships/image" Target="../media/image32.png"/><Relationship Id="rId9" Type="http://schemas.openxmlformats.org/officeDocument/2006/relationships/oleObject" Target="../embeddings/oleObject29.bin"/></Relationships>
</file>

<file path=ppt/slides/_rels/slide39.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oleObject" Target="../embeddings/oleObject30.bin"/><Relationship Id="rId7" Type="http://schemas.openxmlformats.org/officeDocument/2006/relationships/oleObject" Target="../embeddings/oleObject32.bin"/><Relationship Id="rId2" Type="http://schemas.openxmlformats.org/officeDocument/2006/relationships/slideLayout" Target="../slideLayouts/slideLayout2.xml"/><Relationship Id="rId1" Type="http://schemas.openxmlformats.org/officeDocument/2006/relationships/vmlDrawing" Target="../drawings/vmlDrawing13.vml"/><Relationship Id="rId6" Type="http://schemas.openxmlformats.org/officeDocument/2006/relationships/image" Target="../media/image37.png"/><Relationship Id="rId5" Type="http://schemas.openxmlformats.org/officeDocument/2006/relationships/oleObject" Target="../embeddings/oleObject31.bin"/><Relationship Id="rId10" Type="http://schemas.openxmlformats.org/officeDocument/2006/relationships/image" Target="../media/image39.png"/><Relationship Id="rId4" Type="http://schemas.openxmlformats.org/officeDocument/2006/relationships/image" Target="../media/image36.png"/><Relationship Id="rId9" Type="http://schemas.openxmlformats.org/officeDocument/2006/relationships/oleObject" Target="../embeddings/oleObject33.bin"/></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oleObject" Target="../embeddings/oleObject34.bin"/><Relationship Id="rId7" Type="http://schemas.openxmlformats.org/officeDocument/2006/relationships/oleObject" Target="../embeddings/oleObject36.bin"/><Relationship Id="rId2" Type="http://schemas.openxmlformats.org/officeDocument/2006/relationships/slideLayout" Target="../slideLayouts/slideLayout2.xml"/><Relationship Id="rId1" Type="http://schemas.openxmlformats.org/officeDocument/2006/relationships/vmlDrawing" Target="../drawings/vmlDrawing14.vml"/><Relationship Id="rId6" Type="http://schemas.openxmlformats.org/officeDocument/2006/relationships/image" Target="../media/image41.png"/><Relationship Id="rId5" Type="http://schemas.openxmlformats.org/officeDocument/2006/relationships/oleObject" Target="../embeddings/oleObject35.bin"/><Relationship Id="rId10" Type="http://schemas.openxmlformats.org/officeDocument/2006/relationships/image" Target="../media/image43.png"/><Relationship Id="rId4" Type="http://schemas.openxmlformats.org/officeDocument/2006/relationships/image" Target="../media/image40.png"/><Relationship Id="rId9" Type="http://schemas.openxmlformats.org/officeDocument/2006/relationships/oleObject" Target="../embeddings/oleObject37.bin"/></Relationships>
</file>

<file path=ppt/slides/_rels/slide42.xml.rels><?xml version="1.0" encoding="UTF-8" standalone="yes"?>
<Relationships xmlns="http://schemas.openxmlformats.org/package/2006/relationships"><Relationship Id="rId3" Type="http://schemas.openxmlformats.org/officeDocument/2006/relationships/oleObject" Target="../embeddings/oleObject38.bin"/><Relationship Id="rId2" Type="http://schemas.openxmlformats.org/officeDocument/2006/relationships/slideLayout" Target="../slideLayouts/slideLayout2.xml"/><Relationship Id="rId1" Type="http://schemas.openxmlformats.org/officeDocument/2006/relationships/vmlDrawing" Target="../drawings/vmlDrawing15.vml"/><Relationship Id="rId4" Type="http://schemas.openxmlformats.org/officeDocument/2006/relationships/image" Target="../media/image44.png"/></Relationships>
</file>

<file path=ppt/slides/_rels/slide4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8" Type="http://schemas.openxmlformats.org/officeDocument/2006/relationships/image" Target="../media/image48.wmf"/><Relationship Id="rId13" Type="http://schemas.openxmlformats.org/officeDocument/2006/relationships/oleObject" Target="../embeddings/oleObject44.bin"/><Relationship Id="rId18" Type="http://schemas.openxmlformats.org/officeDocument/2006/relationships/image" Target="../media/image53.wmf"/><Relationship Id="rId26" Type="http://schemas.openxmlformats.org/officeDocument/2006/relationships/image" Target="../media/image57.wmf"/><Relationship Id="rId3" Type="http://schemas.openxmlformats.org/officeDocument/2006/relationships/oleObject" Target="../embeddings/oleObject39.bin"/><Relationship Id="rId21" Type="http://schemas.openxmlformats.org/officeDocument/2006/relationships/oleObject" Target="../embeddings/oleObject48.bin"/><Relationship Id="rId7" Type="http://schemas.openxmlformats.org/officeDocument/2006/relationships/oleObject" Target="../embeddings/oleObject41.bin"/><Relationship Id="rId12" Type="http://schemas.openxmlformats.org/officeDocument/2006/relationships/image" Target="../media/image50.wmf"/><Relationship Id="rId17" Type="http://schemas.openxmlformats.org/officeDocument/2006/relationships/oleObject" Target="../embeddings/oleObject46.bin"/><Relationship Id="rId25" Type="http://schemas.openxmlformats.org/officeDocument/2006/relationships/oleObject" Target="../embeddings/oleObject50.bin"/><Relationship Id="rId2" Type="http://schemas.openxmlformats.org/officeDocument/2006/relationships/slideLayout" Target="../slideLayouts/slideLayout2.xml"/><Relationship Id="rId16" Type="http://schemas.openxmlformats.org/officeDocument/2006/relationships/image" Target="../media/image52.wmf"/><Relationship Id="rId20" Type="http://schemas.openxmlformats.org/officeDocument/2006/relationships/image" Target="../media/image54.wmf"/><Relationship Id="rId1" Type="http://schemas.openxmlformats.org/officeDocument/2006/relationships/vmlDrawing" Target="../drawings/vmlDrawing16.vml"/><Relationship Id="rId6" Type="http://schemas.openxmlformats.org/officeDocument/2006/relationships/image" Target="../media/image47.wmf"/><Relationship Id="rId11" Type="http://schemas.openxmlformats.org/officeDocument/2006/relationships/oleObject" Target="../embeddings/oleObject43.bin"/><Relationship Id="rId24" Type="http://schemas.openxmlformats.org/officeDocument/2006/relationships/image" Target="../media/image56.wmf"/><Relationship Id="rId5" Type="http://schemas.openxmlformats.org/officeDocument/2006/relationships/oleObject" Target="../embeddings/oleObject40.bin"/><Relationship Id="rId15" Type="http://schemas.openxmlformats.org/officeDocument/2006/relationships/oleObject" Target="../embeddings/oleObject45.bin"/><Relationship Id="rId23" Type="http://schemas.openxmlformats.org/officeDocument/2006/relationships/oleObject" Target="../embeddings/oleObject49.bin"/><Relationship Id="rId10" Type="http://schemas.openxmlformats.org/officeDocument/2006/relationships/image" Target="../media/image49.wmf"/><Relationship Id="rId19" Type="http://schemas.openxmlformats.org/officeDocument/2006/relationships/oleObject" Target="../embeddings/oleObject47.bin"/><Relationship Id="rId4" Type="http://schemas.openxmlformats.org/officeDocument/2006/relationships/image" Target="../media/image46.wmf"/><Relationship Id="rId9" Type="http://schemas.openxmlformats.org/officeDocument/2006/relationships/oleObject" Target="../embeddings/oleObject42.bin"/><Relationship Id="rId14" Type="http://schemas.openxmlformats.org/officeDocument/2006/relationships/image" Target="../media/image51.wmf"/><Relationship Id="rId22" Type="http://schemas.openxmlformats.org/officeDocument/2006/relationships/image" Target="../media/image55.wmf"/></Relationships>
</file>

<file path=ppt/slides/_rels/slide45.xml.rels><?xml version="1.0" encoding="UTF-8" standalone="yes"?>
<Relationships xmlns="http://schemas.openxmlformats.org/package/2006/relationships"><Relationship Id="rId8" Type="http://schemas.openxmlformats.org/officeDocument/2006/relationships/image" Target="../media/image58.wmf"/><Relationship Id="rId3" Type="http://schemas.openxmlformats.org/officeDocument/2006/relationships/oleObject" Target="../embeddings/oleObject51.bin"/><Relationship Id="rId7" Type="http://schemas.openxmlformats.org/officeDocument/2006/relationships/oleObject" Target="../embeddings/oleObject53.bin"/><Relationship Id="rId2" Type="http://schemas.openxmlformats.org/officeDocument/2006/relationships/slideLayout" Target="../slideLayouts/slideLayout2.xml"/><Relationship Id="rId1" Type="http://schemas.openxmlformats.org/officeDocument/2006/relationships/vmlDrawing" Target="../drawings/vmlDrawing17.vml"/><Relationship Id="rId6" Type="http://schemas.openxmlformats.org/officeDocument/2006/relationships/image" Target="../media/image51.wmf"/><Relationship Id="rId5" Type="http://schemas.openxmlformats.org/officeDocument/2006/relationships/oleObject" Target="../embeddings/oleObject52.bin"/><Relationship Id="rId4" Type="http://schemas.openxmlformats.org/officeDocument/2006/relationships/image" Target="../media/image50.wmf"/></Relationships>
</file>

<file path=ppt/slides/_rels/slide46.xml.rels><?xml version="1.0" encoding="UTF-8" standalone="yes"?>
<Relationships xmlns="http://schemas.openxmlformats.org/package/2006/relationships"><Relationship Id="rId8" Type="http://schemas.openxmlformats.org/officeDocument/2006/relationships/image" Target="../media/image61.wmf"/><Relationship Id="rId13" Type="http://schemas.openxmlformats.org/officeDocument/2006/relationships/oleObject" Target="../embeddings/oleObject59.bin"/><Relationship Id="rId3" Type="http://schemas.openxmlformats.org/officeDocument/2006/relationships/oleObject" Target="../embeddings/oleObject54.bin"/><Relationship Id="rId7" Type="http://schemas.openxmlformats.org/officeDocument/2006/relationships/oleObject" Target="../embeddings/oleObject56.bin"/><Relationship Id="rId12" Type="http://schemas.openxmlformats.org/officeDocument/2006/relationships/image" Target="../media/image63.wmf"/><Relationship Id="rId2" Type="http://schemas.openxmlformats.org/officeDocument/2006/relationships/slideLayout" Target="../slideLayouts/slideLayout2.xml"/><Relationship Id="rId16" Type="http://schemas.openxmlformats.org/officeDocument/2006/relationships/image" Target="../media/image65.wmf"/><Relationship Id="rId1" Type="http://schemas.openxmlformats.org/officeDocument/2006/relationships/vmlDrawing" Target="../drawings/vmlDrawing18.vml"/><Relationship Id="rId6" Type="http://schemas.openxmlformats.org/officeDocument/2006/relationships/image" Target="../media/image60.wmf"/><Relationship Id="rId11" Type="http://schemas.openxmlformats.org/officeDocument/2006/relationships/oleObject" Target="../embeddings/oleObject58.bin"/><Relationship Id="rId5" Type="http://schemas.openxmlformats.org/officeDocument/2006/relationships/oleObject" Target="../embeddings/oleObject55.bin"/><Relationship Id="rId15" Type="http://schemas.openxmlformats.org/officeDocument/2006/relationships/oleObject" Target="../embeddings/oleObject60.bin"/><Relationship Id="rId10" Type="http://schemas.openxmlformats.org/officeDocument/2006/relationships/image" Target="../media/image62.wmf"/><Relationship Id="rId4" Type="http://schemas.openxmlformats.org/officeDocument/2006/relationships/image" Target="../media/image59.wmf"/><Relationship Id="rId9" Type="http://schemas.openxmlformats.org/officeDocument/2006/relationships/oleObject" Target="../embeddings/oleObject57.bin"/><Relationship Id="rId14" Type="http://schemas.openxmlformats.org/officeDocument/2006/relationships/image" Target="../media/image64.wmf"/></Relationships>
</file>

<file path=ppt/slides/_rels/slide47.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1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oleObject" Target="../embeddings/oleObject61.bin"/><Relationship Id="rId2" Type="http://schemas.openxmlformats.org/officeDocument/2006/relationships/slideLayout" Target="../slideLayouts/slideLayout17.xml"/><Relationship Id="rId1" Type="http://schemas.openxmlformats.org/officeDocument/2006/relationships/vmlDrawing" Target="../drawings/vmlDrawing19.vml"/><Relationship Id="rId5" Type="http://schemas.openxmlformats.org/officeDocument/2006/relationships/image" Target="../media/image67.png"/><Relationship Id="rId4" Type="http://schemas.openxmlformats.org/officeDocument/2006/relationships/image" Target="../media/image66.png"/></Relationships>
</file>

<file path=ppt/slides/_rels/slide51.xml.rels><?xml version="1.0" encoding="UTF-8" standalone="yes"?>
<Relationships xmlns="http://schemas.openxmlformats.org/package/2006/relationships"><Relationship Id="rId3" Type="http://schemas.openxmlformats.org/officeDocument/2006/relationships/oleObject" Target="../embeddings/oleObject62.bin"/><Relationship Id="rId2" Type="http://schemas.openxmlformats.org/officeDocument/2006/relationships/slideLayout" Target="../slideLayouts/slideLayout18.xml"/><Relationship Id="rId1" Type="http://schemas.openxmlformats.org/officeDocument/2006/relationships/vmlDrawing" Target="../drawings/vmlDrawing20.vml"/><Relationship Id="rId6" Type="http://schemas.openxmlformats.org/officeDocument/2006/relationships/image" Target="../media/image69.wmf"/><Relationship Id="rId5" Type="http://schemas.openxmlformats.org/officeDocument/2006/relationships/oleObject" Target="../embeddings/oleObject63.bin"/><Relationship Id="rId4" Type="http://schemas.openxmlformats.org/officeDocument/2006/relationships/image" Target="../media/image68.wmf"/></Relationships>
</file>

<file path=ppt/slides/_rels/slide52.xml.rels><?xml version="1.0" encoding="UTF-8" standalone="yes"?>
<Relationships xmlns="http://schemas.openxmlformats.org/package/2006/relationships"><Relationship Id="rId3" Type="http://schemas.openxmlformats.org/officeDocument/2006/relationships/oleObject" Target="../embeddings/oleObject64.bin"/><Relationship Id="rId2" Type="http://schemas.openxmlformats.org/officeDocument/2006/relationships/slideLayout" Target="../slideLayouts/slideLayout19.xml"/><Relationship Id="rId1" Type="http://schemas.openxmlformats.org/officeDocument/2006/relationships/vmlDrawing" Target="../drawings/vmlDrawing21.vml"/><Relationship Id="rId6" Type="http://schemas.openxmlformats.org/officeDocument/2006/relationships/image" Target="../media/image71.wmf"/><Relationship Id="rId5" Type="http://schemas.openxmlformats.org/officeDocument/2006/relationships/oleObject" Target="../embeddings/oleObject65.bin"/><Relationship Id="rId4" Type="http://schemas.openxmlformats.org/officeDocument/2006/relationships/image" Target="../media/image70.wmf"/></Relationships>
</file>

<file path=ppt/slides/_rels/slide53.xml.rels><?xml version="1.0" encoding="UTF-8" standalone="yes"?>
<Relationships xmlns="http://schemas.openxmlformats.org/package/2006/relationships"><Relationship Id="rId3" Type="http://schemas.openxmlformats.org/officeDocument/2006/relationships/oleObject" Target="../embeddings/oleObject66.bin"/><Relationship Id="rId2" Type="http://schemas.openxmlformats.org/officeDocument/2006/relationships/slideLayout" Target="../slideLayouts/slideLayout20.xml"/><Relationship Id="rId1" Type="http://schemas.openxmlformats.org/officeDocument/2006/relationships/vmlDrawing" Target="../drawings/vmlDrawing22.vml"/><Relationship Id="rId4" Type="http://schemas.openxmlformats.org/officeDocument/2006/relationships/image" Target="../media/image70.wmf"/></Relationships>
</file>

<file path=ppt/slides/_rels/slide54.xml.rels><?xml version="1.0" encoding="UTF-8" standalone="yes"?>
<Relationships xmlns="http://schemas.openxmlformats.org/package/2006/relationships"><Relationship Id="rId3" Type="http://schemas.openxmlformats.org/officeDocument/2006/relationships/oleObject" Target="../embeddings/oleObject67.bin"/><Relationship Id="rId2" Type="http://schemas.openxmlformats.org/officeDocument/2006/relationships/slideLayout" Target="../slideLayouts/slideLayout21.xml"/><Relationship Id="rId1" Type="http://schemas.openxmlformats.org/officeDocument/2006/relationships/vmlDrawing" Target="../drawings/vmlDrawing23.vml"/><Relationship Id="rId4" Type="http://schemas.openxmlformats.org/officeDocument/2006/relationships/image" Target="../media/image70.wmf"/></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59.xml.rels><?xml version="1.0" encoding="UTF-8" standalone="yes"?>
<Relationships xmlns="http://schemas.openxmlformats.org/package/2006/relationships"><Relationship Id="rId3" Type="http://schemas.openxmlformats.org/officeDocument/2006/relationships/oleObject" Target="../embeddings/oleObject68.bin"/><Relationship Id="rId2" Type="http://schemas.openxmlformats.org/officeDocument/2006/relationships/slideLayout" Target="../slideLayouts/slideLayout26.xml"/><Relationship Id="rId1" Type="http://schemas.openxmlformats.org/officeDocument/2006/relationships/vmlDrawing" Target="../drawings/vmlDrawing24.vml"/><Relationship Id="rId4" Type="http://schemas.openxmlformats.org/officeDocument/2006/relationships/image" Target="../media/image70.wmf"/></Relationships>
</file>

<file path=ppt/slides/_rels/slide6.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3.wmf"/></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61.xml.rels><?xml version="1.0" encoding="UTF-8" standalone="yes"?>
<Relationships xmlns="http://schemas.openxmlformats.org/package/2006/relationships"><Relationship Id="rId3" Type="http://schemas.openxmlformats.org/officeDocument/2006/relationships/oleObject" Target="../embeddings/oleObject69.bin"/><Relationship Id="rId2" Type="http://schemas.openxmlformats.org/officeDocument/2006/relationships/slideLayout" Target="../slideLayouts/slideLayout28.xml"/><Relationship Id="rId1" Type="http://schemas.openxmlformats.org/officeDocument/2006/relationships/vmlDrawing" Target="../drawings/vmlDrawing25.vml"/><Relationship Id="rId4" Type="http://schemas.openxmlformats.org/officeDocument/2006/relationships/image" Target="../media/image72.png"/></Relationships>
</file>

<file path=ppt/slides/_rels/slide62.xml.rels><?xml version="1.0" encoding="UTF-8" standalone="yes"?>
<Relationships xmlns="http://schemas.openxmlformats.org/package/2006/relationships"><Relationship Id="rId3" Type="http://schemas.openxmlformats.org/officeDocument/2006/relationships/oleObject" Target="../embeddings/oleObject70.bin"/><Relationship Id="rId7" Type="http://schemas.openxmlformats.org/officeDocument/2006/relationships/image" Target="../media/image75.png"/><Relationship Id="rId2" Type="http://schemas.openxmlformats.org/officeDocument/2006/relationships/slideLayout" Target="../slideLayouts/slideLayout29.xml"/><Relationship Id="rId1" Type="http://schemas.openxmlformats.org/officeDocument/2006/relationships/vmlDrawing" Target="../drawings/vmlDrawing26.vml"/><Relationship Id="rId6" Type="http://schemas.openxmlformats.org/officeDocument/2006/relationships/image" Target="../media/image74.png"/><Relationship Id="rId5" Type="http://schemas.openxmlformats.org/officeDocument/2006/relationships/oleObject" Target="../embeddings/oleObject71.bin"/><Relationship Id="rId4" Type="http://schemas.openxmlformats.org/officeDocument/2006/relationships/image" Target="../media/image73.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6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slideLayout" Target="../slideLayouts/slideLayout31.xml"/><Relationship Id="rId1" Type="http://schemas.openxmlformats.org/officeDocument/2006/relationships/vmlDrawing" Target="../drawings/vmlDrawing27.vml"/><Relationship Id="rId5" Type="http://schemas.openxmlformats.org/officeDocument/2006/relationships/image" Target="../media/image76.png"/><Relationship Id="rId4" Type="http://schemas.openxmlformats.org/officeDocument/2006/relationships/oleObject" Target="../embeddings/oleObject72.bin"/></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7.xml.rels><?xml version="1.0" encoding="UTF-8" standalone="yes"?>
<Relationships xmlns="http://schemas.openxmlformats.org/package/2006/relationships"><Relationship Id="rId3" Type="http://schemas.openxmlformats.org/officeDocument/2006/relationships/image" Target="file:///D:\wx\grams\&#33014;&#26463;2.jpg" TargetMode="External"/><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3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7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41.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7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43.xml"/><Relationship Id="rId4" Type="http://schemas.openxmlformats.org/officeDocument/2006/relationships/image" Target="../media/image86.png"/></Relationships>
</file>

<file path=ppt/slides/_rels/slide77.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4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oleObject" Target="../embeddings/oleObject2.bin"/><Relationship Id="rId7" Type="http://schemas.openxmlformats.org/officeDocument/2006/relationships/oleObject" Target="../embeddings/oleObject4.bin"/><Relationship Id="rId12" Type="http://schemas.openxmlformats.org/officeDocument/2006/relationships/image" Target="../media/image9.png"/><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6.png"/><Relationship Id="rId11" Type="http://schemas.openxmlformats.org/officeDocument/2006/relationships/oleObject" Target="../embeddings/oleObject6.bin"/><Relationship Id="rId5" Type="http://schemas.openxmlformats.org/officeDocument/2006/relationships/oleObject" Target="../embeddings/oleObject3.bin"/><Relationship Id="rId10" Type="http://schemas.openxmlformats.org/officeDocument/2006/relationships/image" Target="../media/image8.png"/><Relationship Id="rId4" Type="http://schemas.openxmlformats.org/officeDocument/2006/relationships/image" Target="../media/image5.png"/><Relationship Id="rId9" Type="http://schemas.openxmlformats.org/officeDocument/2006/relationships/oleObject" Target="../embeddings/oleObject5.bin"/></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E20EB187-900F-4AF5-813B-101456D9F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F9680DC1-8BA7-40FA-ACF0-B6BFA28B92F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 y="10"/>
            <a:ext cx="12191982" cy="6857990"/>
          </a:xfrm>
          <a:prstGeom prst="rect">
            <a:avLst/>
          </a:prstGeom>
        </p:spPr>
      </p:pic>
      <p:sp>
        <p:nvSpPr>
          <p:cNvPr id="2" name="Cím 1">
            <a:extLst>
              <a:ext uri="{FF2B5EF4-FFF2-40B4-BE49-F238E27FC236}">
                <a16:creationId xmlns:a16="http://schemas.microsoft.com/office/drawing/2014/main" id="{09B28460-8A02-4D1A-AE73-BABC6409E877}"/>
              </a:ext>
            </a:extLst>
          </p:cNvPr>
          <p:cNvSpPr>
            <a:spLocks noGrp="1"/>
          </p:cNvSpPr>
          <p:nvPr>
            <p:ph type="title"/>
          </p:nvPr>
        </p:nvSpPr>
        <p:spPr>
          <a:xfrm>
            <a:off x="4387340" y="1970084"/>
            <a:ext cx="6897171" cy="3050151"/>
          </a:xfrm>
        </p:spPr>
        <p:txBody>
          <a:bodyPr vert="horz" lIns="91440" tIns="45720" rIns="91440" bIns="45720" rtlCol="0" anchor="ctr">
            <a:normAutofit/>
          </a:bodyPr>
          <a:lstStyle/>
          <a:p>
            <a:r>
              <a:rPr lang="en-GB" sz="4400" dirty="0">
                <a:solidFill>
                  <a:srgbClr val="FFFFFF"/>
                </a:solidFill>
              </a:rPr>
              <a:t>colloid and surface chemistry</a:t>
            </a:r>
            <a:endParaRPr lang="en-US" sz="4400" dirty="0">
              <a:solidFill>
                <a:srgbClr val="FFFFFF"/>
              </a:solidFill>
            </a:endParaRPr>
          </a:p>
        </p:txBody>
      </p:sp>
      <p:cxnSp>
        <p:nvCxnSpPr>
          <p:cNvPr id="25" name="Straight Connector 24">
            <a:extLst>
              <a:ext uri="{FF2B5EF4-FFF2-40B4-BE49-F238E27FC236}">
                <a16:creationId xmlns:a16="http://schemas.microsoft.com/office/drawing/2014/main" id="{624D17C8-E9C2-48A4-AA36-D7048A6CCC4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5891" y="2286000"/>
            <a:ext cx="0" cy="228600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
        <p:nvSpPr>
          <p:cNvPr id="6" name="Cím 1">
            <a:extLst>
              <a:ext uri="{FF2B5EF4-FFF2-40B4-BE49-F238E27FC236}">
                <a16:creationId xmlns:a16="http://schemas.microsoft.com/office/drawing/2014/main" id="{5B876FFF-6364-4260-820F-2ABFCDEBCA01}"/>
              </a:ext>
            </a:extLst>
          </p:cNvPr>
          <p:cNvSpPr txBox="1">
            <a:spLocks/>
          </p:cNvSpPr>
          <p:nvPr/>
        </p:nvSpPr>
        <p:spPr>
          <a:xfrm>
            <a:off x="4387340" y="1743076"/>
            <a:ext cx="4209292" cy="2286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hu-HU" sz="2400" b="1" dirty="0">
                <a:solidFill>
                  <a:srgbClr val="FFFFFF"/>
                </a:solidFill>
              </a:rPr>
              <a:t>Dr.  Péter Bohus</a:t>
            </a:r>
            <a:endParaRPr lang="en-US" sz="2400" b="1" dirty="0">
              <a:solidFill>
                <a:srgbClr val="FFFFFF"/>
              </a:solidFill>
            </a:endParaRPr>
          </a:p>
        </p:txBody>
      </p:sp>
    </p:spTree>
    <p:extLst>
      <p:ext uri="{BB962C8B-B14F-4D97-AF65-F5344CB8AC3E}">
        <p14:creationId xmlns:p14="http://schemas.microsoft.com/office/powerpoint/2010/main" val="3453836067"/>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1033">
            <a:extLst>
              <a:ext uri="{FF2B5EF4-FFF2-40B4-BE49-F238E27FC236}">
                <a16:creationId xmlns:a16="http://schemas.microsoft.com/office/drawing/2014/main" id="{D3B9C8E4-AE26-4F79-9882-4D2092948C1C}"/>
              </a:ext>
            </a:extLst>
          </p:cNvPr>
          <p:cNvGraphicFramePr>
            <a:graphicFrameLocks noChangeAspect="1"/>
          </p:cNvGraphicFramePr>
          <p:nvPr>
            <p:extLst>
              <p:ext uri="{D42A27DB-BD31-4B8C-83A1-F6EECF244321}">
                <p14:modId xmlns:p14="http://schemas.microsoft.com/office/powerpoint/2010/main" val="12540417"/>
              </p:ext>
            </p:extLst>
          </p:nvPr>
        </p:nvGraphicFramePr>
        <p:xfrm>
          <a:off x="4796979" y="390631"/>
          <a:ext cx="2099121" cy="1449393"/>
        </p:xfrm>
        <a:graphic>
          <a:graphicData uri="http://schemas.openxmlformats.org/presentationml/2006/ole">
            <mc:AlternateContent xmlns:mc="http://schemas.openxmlformats.org/markup-compatibility/2006">
              <mc:Choice xmlns:v="urn:schemas-microsoft-com:vml" Requires="v">
                <p:oleObj spid="_x0000_s25601" name="BMP 图象" r:id="rId3" imgW="1324160" imgH="914286" progId="Paint.Picture">
                  <p:embed/>
                </p:oleObj>
              </mc:Choice>
              <mc:Fallback>
                <p:oleObj name="BMP 图象" r:id="rId3" imgW="1324160" imgH="914286" progId="Paint.Picture">
                  <p:embed/>
                  <p:pic>
                    <p:nvPicPr>
                      <p:cNvPr id="91145" name="Object 1033">
                        <a:extLst>
                          <a:ext uri="{FF2B5EF4-FFF2-40B4-BE49-F238E27FC236}">
                            <a16:creationId xmlns:a16="http://schemas.microsoft.com/office/drawing/2014/main" id="{4B95F2C2-5589-4D21-87EA-B4B8BF9AD15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96979" y="390631"/>
                        <a:ext cx="2099121" cy="1449393"/>
                      </a:xfrm>
                      <a:prstGeom prst="rect">
                        <a:avLst/>
                      </a:prstGeom>
                      <a:noFill/>
                      <a:ln>
                        <a:noFill/>
                      </a:ln>
                      <a:effectLst/>
                    </p:spPr>
                  </p:pic>
                </p:oleObj>
              </mc:Fallback>
            </mc:AlternateContent>
          </a:graphicData>
        </a:graphic>
      </p:graphicFrame>
      <p:graphicFrame>
        <p:nvGraphicFramePr>
          <p:cNvPr id="5" name="Object 1034">
            <a:extLst>
              <a:ext uri="{FF2B5EF4-FFF2-40B4-BE49-F238E27FC236}">
                <a16:creationId xmlns:a16="http://schemas.microsoft.com/office/drawing/2014/main" id="{94279E30-A62E-433B-B782-A5EE487F64D4}"/>
              </a:ext>
            </a:extLst>
          </p:cNvPr>
          <p:cNvGraphicFramePr>
            <a:graphicFrameLocks noChangeAspect="1"/>
          </p:cNvGraphicFramePr>
          <p:nvPr>
            <p:extLst>
              <p:ext uri="{D42A27DB-BD31-4B8C-83A1-F6EECF244321}">
                <p14:modId xmlns:p14="http://schemas.microsoft.com/office/powerpoint/2010/main" val="1713023060"/>
              </p:ext>
            </p:extLst>
          </p:nvPr>
        </p:nvGraphicFramePr>
        <p:xfrm>
          <a:off x="4796979" y="2344608"/>
          <a:ext cx="2099121" cy="1730526"/>
        </p:xfrm>
        <a:graphic>
          <a:graphicData uri="http://schemas.openxmlformats.org/presentationml/2006/ole">
            <mc:AlternateContent xmlns:mc="http://schemas.openxmlformats.org/markup-compatibility/2006">
              <mc:Choice xmlns:v="urn:schemas-microsoft-com:vml" Requires="v">
                <p:oleObj spid="_x0000_s25602" name="BMP 图象" r:id="rId5" imgW="1295238" imgH="1066667" progId="Paint.Picture">
                  <p:embed/>
                </p:oleObj>
              </mc:Choice>
              <mc:Fallback>
                <p:oleObj name="BMP 图象" r:id="rId5" imgW="1295238" imgH="1066667" progId="Paint.Picture">
                  <p:embed/>
                  <p:pic>
                    <p:nvPicPr>
                      <p:cNvPr id="91146" name="Object 1034">
                        <a:extLst>
                          <a:ext uri="{FF2B5EF4-FFF2-40B4-BE49-F238E27FC236}">
                            <a16:creationId xmlns:a16="http://schemas.microsoft.com/office/drawing/2014/main" id="{61B8E4A5-91FA-45E5-B3EC-FE39F680183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96979" y="2344608"/>
                        <a:ext cx="2099121" cy="1730526"/>
                      </a:xfrm>
                      <a:prstGeom prst="rect">
                        <a:avLst/>
                      </a:prstGeom>
                      <a:noFill/>
                      <a:ln>
                        <a:noFill/>
                      </a:ln>
                      <a:effectLst/>
                    </p:spPr>
                  </p:pic>
                </p:oleObj>
              </mc:Fallback>
            </mc:AlternateContent>
          </a:graphicData>
        </a:graphic>
      </p:graphicFrame>
      <p:graphicFrame>
        <p:nvGraphicFramePr>
          <p:cNvPr id="6" name="Object 1035">
            <a:extLst>
              <a:ext uri="{FF2B5EF4-FFF2-40B4-BE49-F238E27FC236}">
                <a16:creationId xmlns:a16="http://schemas.microsoft.com/office/drawing/2014/main" id="{C9EF113A-C6FF-475B-BADC-A4F758642C15}"/>
              </a:ext>
            </a:extLst>
          </p:cNvPr>
          <p:cNvGraphicFramePr>
            <a:graphicFrameLocks noChangeAspect="1"/>
          </p:cNvGraphicFramePr>
          <p:nvPr>
            <p:extLst>
              <p:ext uri="{D42A27DB-BD31-4B8C-83A1-F6EECF244321}">
                <p14:modId xmlns:p14="http://schemas.microsoft.com/office/powerpoint/2010/main" val="2268373015"/>
              </p:ext>
            </p:extLst>
          </p:nvPr>
        </p:nvGraphicFramePr>
        <p:xfrm>
          <a:off x="4796979" y="4579718"/>
          <a:ext cx="2099121" cy="1686750"/>
        </p:xfrm>
        <a:graphic>
          <a:graphicData uri="http://schemas.openxmlformats.org/presentationml/2006/ole">
            <mc:AlternateContent xmlns:mc="http://schemas.openxmlformats.org/markup-compatibility/2006">
              <mc:Choice xmlns:v="urn:schemas-microsoft-com:vml" Requires="v">
                <p:oleObj spid="_x0000_s25603" name="Bitmap Image" r:id="rId7" imgW="967680" imgH="777240" progId="Paint.Picture">
                  <p:embed/>
                </p:oleObj>
              </mc:Choice>
              <mc:Fallback>
                <p:oleObj name="Bitmap Image" r:id="rId7" imgW="967680" imgH="777240" progId="Paint.Picture">
                  <p:embed/>
                  <p:pic>
                    <p:nvPicPr>
                      <p:cNvPr id="91147" name="Object 1035">
                        <a:extLst>
                          <a:ext uri="{FF2B5EF4-FFF2-40B4-BE49-F238E27FC236}">
                            <a16:creationId xmlns:a16="http://schemas.microsoft.com/office/drawing/2014/main" id="{F7C88A5E-2B25-42F5-8A01-B8DC4FDE08D5}"/>
                          </a:ext>
                        </a:extLst>
                      </p:cNvPr>
                      <p:cNvPicPr>
                        <a:picLocks noChangeAspect="1" noChangeArrowheads="1"/>
                      </p:cNvPicPr>
                      <p:nvPr/>
                    </p:nvPicPr>
                    <p:blipFill>
                      <a:blip r:embed="rId8"/>
                      <a:srcRect/>
                      <a:stretch>
                        <a:fillRect/>
                      </a:stretch>
                    </p:blipFill>
                    <p:spPr bwMode="auto">
                      <a:xfrm>
                        <a:off x="4796979" y="4579718"/>
                        <a:ext cx="2099121" cy="1686750"/>
                      </a:xfrm>
                      <a:prstGeom prst="rect">
                        <a:avLst/>
                      </a:prstGeom>
                      <a:noFill/>
                      <a:ln>
                        <a:noFill/>
                      </a:ln>
                      <a:effectLst/>
                    </p:spPr>
                  </p:pic>
                </p:oleObj>
              </mc:Fallback>
            </mc:AlternateContent>
          </a:graphicData>
        </a:graphic>
      </p:graphicFrame>
      <p:sp>
        <p:nvSpPr>
          <p:cNvPr id="7" name="TextBox 6">
            <a:extLst>
              <a:ext uri="{FF2B5EF4-FFF2-40B4-BE49-F238E27FC236}">
                <a16:creationId xmlns:a16="http://schemas.microsoft.com/office/drawing/2014/main" id="{3CCB95C0-05D3-411D-9172-8BCC6AF0B97C}"/>
              </a:ext>
            </a:extLst>
          </p:cNvPr>
          <p:cNvSpPr txBox="1"/>
          <p:nvPr/>
        </p:nvSpPr>
        <p:spPr>
          <a:xfrm>
            <a:off x="7259992" y="853717"/>
            <a:ext cx="3351815" cy="523220"/>
          </a:xfrm>
          <a:prstGeom prst="rect">
            <a:avLst/>
          </a:prstGeom>
          <a:noFill/>
        </p:spPr>
        <p:txBody>
          <a:bodyPr wrap="none" rtlCol="0">
            <a:spAutoFit/>
          </a:bodyPr>
          <a:lstStyle/>
          <a:p>
            <a:r>
              <a:rPr lang="en-GB" sz="2800" dirty="0"/>
              <a:t>Lamellar liquid crystal</a:t>
            </a:r>
          </a:p>
        </p:txBody>
      </p:sp>
      <p:sp>
        <p:nvSpPr>
          <p:cNvPr id="8" name="TextBox 7">
            <a:extLst>
              <a:ext uri="{FF2B5EF4-FFF2-40B4-BE49-F238E27FC236}">
                <a16:creationId xmlns:a16="http://schemas.microsoft.com/office/drawing/2014/main" id="{64C2AFE0-C545-4C7A-9518-545AC9164858}"/>
              </a:ext>
            </a:extLst>
          </p:cNvPr>
          <p:cNvSpPr txBox="1"/>
          <p:nvPr/>
        </p:nvSpPr>
        <p:spPr>
          <a:xfrm>
            <a:off x="7126108" y="2814667"/>
            <a:ext cx="3619581" cy="1600438"/>
          </a:xfrm>
          <a:prstGeom prst="rect">
            <a:avLst/>
          </a:prstGeom>
          <a:noFill/>
        </p:spPr>
        <p:txBody>
          <a:bodyPr wrap="none" rtlCol="0">
            <a:spAutoFit/>
          </a:bodyPr>
          <a:lstStyle/>
          <a:p>
            <a:pPr>
              <a:spcBef>
                <a:spcPct val="50000"/>
              </a:spcBef>
            </a:pPr>
            <a:r>
              <a:rPr lang="en-US" altLang="zh-CN" sz="2800" dirty="0"/>
              <a:t>Hexagonal liquid crystal</a:t>
            </a:r>
            <a:br>
              <a:rPr lang="en-US" altLang="zh-CN" sz="2800" dirty="0"/>
            </a:br>
            <a:r>
              <a:rPr lang="en-US" altLang="zh-CN" sz="2800" dirty="0"/>
              <a:t>(Cubic liquid crystal)</a:t>
            </a:r>
          </a:p>
          <a:p>
            <a:pPr>
              <a:spcBef>
                <a:spcPct val="50000"/>
              </a:spcBef>
            </a:pPr>
            <a:endParaRPr lang="en-US" altLang="zh-CN" sz="2800" dirty="0"/>
          </a:p>
        </p:txBody>
      </p:sp>
      <p:sp>
        <p:nvSpPr>
          <p:cNvPr id="9" name="TextBox 8">
            <a:extLst>
              <a:ext uri="{FF2B5EF4-FFF2-40B4-BE49-F238E27FC236}">
                <a16:creationId xmlns:a16="http://schemas.microsoft.com/office/drawing/2014/main" id="{ABF6069D-2D54-4AF1-8395-110E33ADDAD9}"/>
              </a:ext>
            </a:extLst>
          </p:cNvPr>
          <p:cNvSpPr txBox="1"/>
          <p:nvPr/>
        </p:nvSpPr>
        <p:spPr>
          <a:xfrm>
            <a:off x="7259990" y="5161483"/>
            <a:ext cx="4805739" cy="523220"/>
          </a:xfrm>
          <a:prstGeom prst="rect">
            <a:avLst/>
          </a:prstGeom>
          <a:noFill/>
        </p:spPr>
        <p:txBody>
          <a:bodyPr wrap="none" rtlCol="0">
            <a:spAutoFit/>
          </a:bodyPr>
          <a:lstStyle/>
          <a:p>
            <a:pPr>
              <a:spcBef>
                <a:spcPct val="50000"/>
              </a:spcBef>
            </a:pPr>
            <a:r>
              <a:rPr lang="en-US" altLang="zh-CN" sz="2800" dirty="0"/>
              <a:t>Reverse hexagonal liquid crystal</a:t>
            </a:r>
          </a:p>
        </p:txBody>
      </p:sp>
      <p:sp>
        <p:nvSpPr>
          <p:cNvPr id="10" name="AutoShape 1028">
            <a:extLst>
              <a:ext uri="{FF2B5EF4-FFF2-40B4-BE49-F238E27FC236}">
                <a16:creationId xmlns:a16="http://schemas.microsoft.com/office/drawing/2014/main" id="{DEE9BBD2-9EB2-4E98-83B8-7B20335D4891}"/>
              </a:ext>
            </a:extLst>
          </p:cNvPr>
          <p:cNvSpPr>
            <a:spLocks/>
          </p:cNvSpPr>
          <p:nvPr/>
        </p:nvSpPr>
        <p:spPr bwMode="auto">
          <a:xfrm>
            <a:off x="3398520" y="390632"/>
            <a:ext cx="515112" cy="5875836"/>
          </a:xfrm>
          <a:prstGeom prst="leftBrace">
            <a:avLst>
              <a:gd name="adj1" fmla="val 73611"/>
              <a:gd name="adj2" fmla="val 50000"/>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it-IT" altLang="hu-HU" sz="2400"/>
          </a:p>
        </p:txBody>
      </p:sp>
      <p:sp>
        <p:nvSpPr>
          <p:cNvPr id="11" name="TextBox 10">
            <a:extLst>
              <a:ext uri="{FF2B5EF4-FFF2-40B4-BE49-F238E27FC236}">
                <a16:creationId xmlns:a16="http://schemas.microsoft.com/office/drawing/2014/main" id="{2D7780C3-418A-4648-A0DE-6CEF4F83034B}"/>
              </a:ext>
            </a:extLst>
          </p:cNvPr>
          <p:cNvSpPr txBox="1"/>
          <p:nvPr/>
        </p:nvSpPr>
        <p:spPr>
          <a:xfrm>
            <a:off x="1258402" y="2690139"/>
            <a:ext cx="1953356" cy="1384995"/>
          </a:xfrm>
          <a:prstGeom prst="rect">
            <a:avLst/>
          </a:prstGeom>
          <a:noFill/>
        </p:spPr>
        <p:txBody>
          <a:bodyPr wrap="square" rtlCol="0">
            <a:spAutoFit/>
          </a:bodyPr>
          <a:lstStyle/>
          <a:p>
            <a:pPr algn="ctr">
              <a:spcBef>
                <a:spcPct val="50000"/>
              </a:spcBef>
            </a:pPr>
            <a:r>
              <a:rPr lang="en-US" altLang="zh-CN" sz="2800" dirty="0"/>
              <a:t>Lyotropic liquid crystal</a:t>
            </a:r>
          </a:p>
        </p:txBody>
      </p:sp>
    </p:spTree>
    <p:extLst>
      <p:ext uri="{BB962C8B-B14F-4D97-AF65-F5344CB8AC3E}">
        <p14:creationId xmlns:p14="http://schemas.microsoft.com/office/powerpoint/2010/main" val="1739716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42"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arn(outHorizont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12"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strips(downLeft)">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499"/>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62C23B-84E6-4F38-80E5-6C48D62128B5}"/>
              </a:ext>
            </a:extLst>
          </p:cNvPr>
          <p:cNvSpPr>
            <a:spLocks noGrp="1"/>
          </p:cNvSpPr>
          <p:nvPr>
            <p:ph type="title"/>
          </p:nvPr>
        </p:nvSpPr>
        <p:spPr>
          <a:xfrm>
            <a:off x="728472" y="0"/>
            <a:ext cx="11213592" cy="1325563"/>
          </a:xfrm>
        </p:spPr>
        <p:txBody>
          <a:bodyPr/>
          <a:lstStyle/>
          <a:p>
            <a:r>
              <a:rPr lang="en-US" altLang="zh-CN" dirty="0"/>
              <a:t>The exchange of main structures of aggregation</a:t>
            </a:r>
            <a:endParaRPr lang="en-GB" dirty="0"/>
          </a:p>
        </p:txBody>
      </p:sp>
      <p:graphicFrame>
        <p:nvGraphicFramePr>
          <p:cNvPr id="4" name="Object 1028">
            <a:extLst>
              <a:ext uri="{FF2B5EF4-FFF2-40B4-BE49-F238E27FC236}">
                <a16:creationId xmlns:a16="http://schemas.microsoft.com/office/drawing/2014/main" id="{C2993ABF-2CA9-4A2B-88D2-6C5D6671DD17}"/>
              </a:ext>
            </a:extLst>
          </p:cNvPr>
          <p:cNvGraphicFramePr>
            <a:graphicFrameLocks noChangeAspect="1"/>
          </p:cNvGraphicFramePr>
          <p:nvPr>
            <p:extLst>
              <p:ext uri="{D42A27DB-BD31-4B8C-83A1-F6EECF244321}">
                <p14:modId xmlns:p14="http://schemas.microsoft.com/office/powerpoint/2010/main" val="1958616789"/>
              </p:ext>
            </p:extLst>
          </p:nvPr>
        </p:nvGraphicFramePr>
        <p:xfrm>
          <a:off x="2962552" y="1179260"/>
          <a:ext cx="6266896" cy="5354042"/>
        </p:xfrm>
        <a:graphic>
          <a:graphicData uri="http://schemas.openxmlformats.org/presentationml/2006/ole">
            <mc:AlternateContent xmlns:mc="http://schemas.openxmlformats.org/markup-compatibility/2006">
              <mc:Choice xmlns:v="urn:schemas-microsoft-com:vml" Requires="v">
                <p:oleObj spid="_x0000_s24577" name="Bitmap Image" r:id="rId3" imgW="5819048" imgH="4971429" progId="Paint.Picture">
                  <p:embed/>
                </p:oleObj>
              </mc:Choice>
              <mc:Fallback>
                <p:oleObj name="Bitmap Image" r:id="rId3" imgW="5819048" imgH="4971429" progId="Paint.Picture">
                  <p:embed/>
                  <p:pic>
                    <p:nvPicPr>
                      <p:cNvPr id="92164" name="Object 1028">
                        <a:extLst>
                          <a:ext uri="{FF2B5EF4-FFF2-40B4-BE49-F238E27FC236}">
                            <a16:creationId xmlns:a16="http://schemas.microsoft.com/office/drawing/2014/main" id="{1377BEF9-2912-4EF3-89EE-B454BA73D80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62552" y="1179260"/>
                        <a:ext cx="6266896" cy="5354042"/>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3358547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strips(downRigh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160591-1D43-4D78-8A0B-6793888C9C4B}"/>
              </a:ext>
            </a:extLst>
          </p:cNvPr>
          <p:cNvSpPr>
            <a:spLocks noGrp="1"/>
          </p:cNvSpPr>
          <p:nvPr>
            <p:ph type="title"/>
          </p:nvPr>
        </p:nvSpPr>
        <p:spPr/>
        <p:txBody>
          <a:bodyPr/>
          <a:lstStyle/>
          <a:p>
            <a:r>
              <a:rPr lang="en-US" altLang="zh-CN" dirty="0"/>
              <a:t>Impact of Colloid and Surface Chemistry in Science, Engineering and Technology</a:t>
            </a:r>
            <a:endParaRPr lang="en-GB" dirty="0"/>
          </a:p>
        </p:txBody>
      </p:sp>
      <p:sp>
        <p:nvSpPr>
          <p:cNvPr id="3" name="Content Placeholder 2">
            <a:extLst>
              <a:ext uri="{FF2B5EF4-FFF2-40B4-BE49-F238E27FC236}">
                <a16:creationId xmlns:a16="http://schemas.microsoft.com/office/drawing/2014/main" id="{1733DA7B-6B19-415F-A4D3-0F81802ED4AB}"/>
              </a:ext>
            </a:extLst>
          </p:cNvPr>
          <p:cNvSpPr>
            <a:spLocks noGrp="1"/>
          </p:cNvSpPr>
          <p:nvPr>
            <p:ph idx="1"/>
          </p:nvPr>
        </p:nvSpPr>
        <p:spPr>
          <a:xfrm>
            <a:off x="838200" y="1825625"/>
            <a:ext cx="10515600" cy="4667250"/>
          </a:xfrm>
        </p:spPr>
        <p:txBody>
          <a:bodyPr>
            <a:normAutofit/>
          </a:bodyPr>
          <a:lstStyle/>
          <a:p>
            <a:r>
              <a:rPr lang="en-US" altLang="zh-CN" dirty="0"/>
              <a:t>Analytical chemistry</a:t>
            </a:r>
          </a:p>
          <a:p>
            <a:r>
              <a:rPr lang="en-US" altLang="zh-CN" dirty="0"/>
              <a:t>Physical chemistry</a:t>
            </a:r>
          </a:p>
          <a:p>
            <a:r>
              <a:rPr lang="en-US" altLang="zh-CN" dirty="0"/>
              <a:t>Biochemistry and molecular biology</a:t>
            </a:r>
          </a:p>
          <a:p>
            <a:r>
              <a:rPr lang="en-US" altLang="zh-CN" dirty="0"/>
              <a:t>Chemical manufacturing</a:t>
            </a:r>
          </a:p>
          <a:p>
            <a:r>
              <a:rPr lang="en-US" altLang="zh-CN" dirty="0"/>
              <a:t>Environmental science </a:t>
            </a:r>
          </a:p>
          <a:p>
            <a:r>
              <a:rPr lang="en-US" altLang="zh-CN" dirty="0"/>
              <a:t>Material science</a:t>
            </a:r>
          </a:p>
          <a:p>
            <a:r>
              <a:rPr lang="en-US" altLang="zh-CN" dirty="0"/>
              <a:t>Petroleum science, geology, soil science</a:t>
            </a:r>
          </a:p>
          <a:p>
            <a:r>
              <a:rPr lang="en-US" altLang="zh-CN" dirty="0"/>
              <a:t>Household and consumer products</a:t>
            </a:r>
          </a:p>
          <a:p>
            <a:r>
              <a:rPr lang="en-US" altLang="zh-CN" dirty="0"/>
              <a:t>Imaging technology</a:t>
            </a:r>
          </a:p>
          <a:p>
            <a:endParaRPr lang="en-GB" dirty="0"/>
          </a:p>
        </p:txBody>
      </p:sp>
    </p:spTree>
    <p:extLst>
      <p:ext uri="{BB962C8B-B14F-4D97-AF65-F5344CB8AC3E}">
        <p14:creationId xmlns:p14="http://schemas.microsoft.com/office/powerpoint/2010/main" val="1978998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2722EC-EB49-4806-ADC3-173254877B0E}"/>
              </a:ext>
            </a:extLst>
          </p:cNvPr>
          <p:cNvSpPr>
            <a:spLocks noGrp="1"/>
          </p:cNvSpPr>
          <p:nvPr>
            <p:ph type="title"/>
          </p:nvPr>
        </p:nvSpPr>
        <p:spPr/>
        <p:txBody>
          <a:bodyPr/>
          <a:lstStyle/>
          <a:p>
            <a:r>
              <a:rPr lang="en-US" altLang="zh-CN" dirty="0"/>
              <a:t>Biological membranes and cells</a:t>
            </a:r>
            <a:endParaRPr lang="en-GB" dirty="0"/>
          </a:p>
        </p:txBody>
      </p:sp>
      <p:pic>
        <p:nvPicPr>
          <p:cNvPr id="4" name="Picture 6">
            <a:extLst>
              <a:ext uri="{FF2B5EF4-FFF2-40B4-BE49-F238E27FC236}">
                <a16:creationId xmlns:a16="http://schemas.microsoft.com/office/drawing/2014/main" id="{79C2D20F-E3E3-43D0-A2BE-B4786FBBD3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87029" y="1663256"/>
            <a:ext cx="4617942" cy="4653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74646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1C98C-CB20-4D73-8A4B-E04CB6A3456C}"/>
              </a:ext>
            </a:extLst>
          </p:cNvPr>
          <p:cNvSpPr>
            <a:spLocks noGrp="1"/>
          </p:cNvSpPr>
          <p:nvPr>
            <p:ph type="title"/>
          </p:nvPr>
        </p:nvSpPr>
        <p:spPr>
          <a:xfrm>
            <a:off x="838200" y="365125"/>
            <a:ext cx="10515600" cy="1325563"/>
          </a:xfrm>
        </p:spPr>
        <p:txBody>
          <a:bodyPr/>
          <a:lstStyle/>
          <a:p>
            <a:r>
              <a:rPr lang="en-US" altLang="zh-CN" dirty="0">
                <a:cs typeface="Times New Roman" panose="02020603050405020304" pitchFamily="18" charset="0"/>
              </a:rPr>
              <a:t>The Importance of the Surface </a:t>
            </a:r>
            <a:br>
              <a:rPr lang="en-US" altLang="zh-CN" dirty="0">
                <a:cs typeface="Times New Roman" panose="02020603050405020304" pitchFamily="18" charset="0"/>
              </a:rPr>
            </a:br>
            <a:r>
              <a:rPr lang="en-US" altLang="zh-CN" dirty="0">
                <a:cs typeface="Times New Roman" panose="02020603050405020304" pitchFamily="18" charset="0"/>
              </a:rPr>
              <a:t>for Small Particles</a:t>
            </a:r>
            <a:endParaRPr lang="en-GB" dirty="0"/>
          </a:p>
        </p:txBody>
      </p:sp>
      <p:sp>
        <p:nvSpPr>
          <p:cNvPr id="3" name="Content Placeholder 2">
            <a:extLst>
              <a:ext uri="{FF2B5EF4-FFF2-40B4-BE49-F238E27FC236}">
                <a16:creationId xmlns:a16="http://schemas.microsoft.com/office/drawing/2014/main" id="{31B64AAC-792C-4A3E-8B25-AE7676580414}"/>
              </a:ext>
            </a:extLst>
          </p:cNvPr>
          <p:cNvSpPr>
            <a:spLocks noGrp="1"/>
          </p:cNvSpPr>
          <p:nvPr>
            <p:ph idx="1"/>
          </p:nvPr>
        </p:nvSpPr>
        <p:spPr/>
        <p:txBody>
          <a:bodyPr/>
          <a:lstStyle/>
          <a:p>
            <a:r>
              <a:rPr lang="en-US" altLang="zh-CN" dirty="0"/>
              <a:t>Increase in surface area and energy with decrease in size</a:t>
            </a:r>
          </a:p>
          <a:p>
            <a:pPr marL="457200" lvl="1" indent="0">
              <a:buNone/>
            </a:pPr>
            <a:r>
              <a:rPr lang="en-US" altLang="zh-CN" dirty="0"/>
              <a:t>A = 4</a:t>
            </a:r>
            <a:r>
              <a:rPr lang="en-US" altLang="zh-CN" dirty="0">
                <a:sym typeface="Symbol" panose="05050102010706020507" pitchFamily="18" charset="2"/>
              </a:rPr>
              <a:t>R</a:t>
            </a:r>
            <a:r>
              <a:rPr lang="en-US" altLang="zh-CN" baseline="30000" dirty="0">
                <a:sym typeface="Symbol" panose="05050102010706020507" pitchFamily="18" charset="2"/>
              </a:rPr>
              <a:t>2</a:t>
            </a:r>
            <a:endParaRPr lang="en-US" altLang="zh-CN" dirty="0"/>
          </a:p>
          <a:p>
            <a:pPr marL="457200" lvl="1" indent="0">
              <a:buNone/>
            </a:pPr>
            <a:r>
              <a:rPr lang="en-US" altLang="zh-CN" dirty="0"/>
              <a:t>V = (4/3)</a:t>
            </a:r>
            <a:r>
              <a:rPr lang="en-US" altLang="zh-CN" dirty="0">
                <a:sym typeface="Symbol" panose="05050102010706020507" pitchFamily="18" charset="2"/>
              </a:rPr>
              <a:t>R</a:t>
            </a:r>
            <a:r>
              <a:rPr lang="en-US" altLang="zh-CN" baseline="30000" dirty="0">
                <a:sym typeface="Symbol" panose="05050102010706020507" pitchFamily="18" charset="2"/>
              </a:rPr>
              <a:t>3</a:t>
            </a:r>
          </a:p>
          <a:p>
            <a:pPr marL="457200" lvl="1" indent="0">
              <a:buNone/>
            </a:pPr>
            <a:endParaRPr lang="en-US" altLang="zh-CN" dirty="0"/>
          </a:p>
          <a:p>
            <a:r>
              <a:rPr lang="en-US" altLang="zh-CN" dirty="0"/>
              <a:t> </a:t>
            </a:r>
            <a:r>
              <a:rPr lang="en-US" altLang="zh-CN" dirty="0">
                <a:solidFill>
                  <a:schemeClr val="accent2"/>
                </a:solidFill>
              </a:rPr>
              <a:t>Supposing</a:t>
            </a:r>
            <a:r>
              <a:rPr lang="en-US" altLang="zh-CN" dirty="0"/>
              <a:t>, the density of any sphere is same after n “cut”. But, in fact, the density depends not only on the mass and volume of the molecules, but also on their packing in a bulk sample.  </a:t>
            </a:r>
          </a:p>
          <a:p>
            <a:r>
              <a:rPr lang="en-US" altLang="zh-CN" dirty="0"/>
              <a:t> </a:t>
            </a:r>
            <a:r>
              <a:rPr lang="en-US" altLang="zh-CN" dirty="0">
                <a:solidFill>
                  <a:srgbClr val="FF3300"/>
                </a:solidFill>
              </a:rPr>
              <a:t>Therefore, increase in surface area and energy with decrease in size.</a:t>
            </a:r>
            <a:endParaRPr lang="en-GB" dirty="0"/>
          </a:p>
          <a:p>
            <a:pPr marL="457200" lvl="1" indent="0">
              <a:buNone/>
            </a:pPr>
            <a:endParaRPr lang="en-US" altLang="zh-CN" dirty="0"/>
          </a:p>
          <a:p>
            <a:pPr marL="457200" lvl="1" indent="0">
              <a:buNone/>
            </a:pPr>
            <a:endParaRPr lang="en-US" altLang="zh-CN" dirty="0"/>
          </a:p>
          <a:p>
            <a:pPr lvl="1"/>
            <a:endParaRPr lang="en-GB" dirty="0"/>
          </a:p>
        </p:txBody>
      </p:sp>
    </p:spTree>
    <p:extLst>
      <p:ext uri="{BB962C8B-B14F-4D97-AF65-F5344CB8AC3E}">
        <p14:creationId xmlns:p14="http://schemas.microsoft.com/office/powerpoint/2010/main" val="1980421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5C023-1903-4BDF-86B3-81588E047FB3}"/>
              </a:ext>
            </a:extLst>
          </p:cNvPr>
          <p:cNvSpPr>
            <a:spLocks noGrp="1"/>
          </p:cNvSpPr>
          <p:nvPr>
            <p:ph type="title"/>
          </p:nvPr>
        </p:nvSpPr>
        <p:spPr/>
        <p:txBody>
          <a:bodyPr/>
          <a:lstStyle/>
          <a:p>
            <a:r>
              <a:rPr lang="en-US" altLang="zh-CN" dirty="0"/>
              <a:t>Specific Surface Area</a:t>
            </a:r>
            <a:endParaRPr lang="en-GB" dirty="0"/>
          </a:p>
        </p:txBody>
      </p:sp>
      <p:sp>
        <p:nvSpPr>
          <p:cNvPr id="3" name="Content Placeholder 2">
            <a:extLst>
              <a:ext uri="{FF2B5EF4-FFF2-40B4-BE49-F238E27FC236}">
                <a16:creationId xmlns:a16="http://schemas.microsoft.com/office/drawing/2014/main" id="{516F772D-8799-412D-90DE-8A4F5093C2DC}"/>
              </a:ext>
            </a:extLst>
          </p:cNvPr>
          <p:cNvSpPr>
            <a:spLocks noGrp="1"/>
          </p:cNvSpPr>
          <p:nvPr>
            <p:ph idx="1"/>
          </p:nvPr>
        </p:nvSpPr>
        <p:spPr/>
        <p:txBody>
          <a:bodyPr/>
          <a:lstStyle/>
          <a:p>
            <a:r>
              <a:rPr lang="en-US" altLang="zh-CN" dirty="0"/>
              <a:t> For a fixed amount of material, the s</a:t>
            </a:r>
            <a:r>
              <a:rPr lang="en-US" altLang="zh-CN" dirty="0">
                <a:solidFill>
                  <a:schemeClr val="tx2"/>
                </a:solidFill>
              </a:rPr>
              <a:t>pecific surface area </a:t>
            </a:r>
            <a:r>
              <a:rPr lang="en-US" altLang="zh-CN" dirty="0">
                <a:solidFill>
                  <a:srgbClr val="FF3300"/>
                </a:solidFill>
              </a:rPr>
              <a:t>is inversely proportional to</a:t>
            </a:r>
            <a:r>
              <a:rPr lang="en-US" altLang="zh-CN" dirty="0">
                <a:solidFill>
                  <a:schemeClr val="tx2"/>
                </a:solidFill>
              </a:rPr>
              <a:t> the radius for uniform, spherical particles. </a:t>
            </a:r>
          </a:p>
          <a:p>
            <a:endParaRPr lang="en-US" dirty="0">
              <a:solidFill>
                <a:schemeClr val="tx2"/>
              </a:solidFill>
            </a:endParaRPr>
          </a:p>
          <a:p>
            <a:pPr marL="0" indent="0">
              <a:buNone/>
            </a:pPr>
            <a:r>
              <a:rPr lang="en-US" altLang="zh-CN" dirty="0"/>
              <a:t>     A</a:t>
            </a:r>
            <a:r>
              <a:rPr lang="en-US" altLang="zh-CN" baseline="-25000" dirty="0"/>
              <a:t>sp</a:t>
            </a:r>
            <a:r>
              <a:rPr lang="en-US" altLang="zh-CN" dirty="0"/>
              <a:t> 	= </a:t>
            </a:r>
            <a:r>
              <a:rPr lang="en-US" altLang="zh-CN" dirty="0" err="1"/>
              <a:t>A</a:t>
            </a:r>
            <a:r>
              <a:rPr lang="en-US" altLang="zh-CN" baseline="-25000" dirty="0" err="1"/>
              <a:t>tol</a:t>
            </a:r>
            <a:r>
              <a:rPr lang="en-US" altLang="zh-CN" dirty="0"/>
              <a:t> /</a:t>
            </a:r>
            <a:r>
              <a:rPr lang="en-US" altLang="zh-CN" dirty="0" err="1"/>
              <a:t>m</a:t>
            </a:r>
            <a:r>
              <a:rPr lang="en-US" altLang="zh-CN" baseline="-25000" dirty="0" err="1"/>
              <a:t>tol</a:t>
            </a:r>
            <a:endParaRPr lang="en-US" altLang="zh-CN" baseline="30000" dirty="0">
              <a:sym typeface="Symbol" panose="05050102010706020507" pitchFamily="18" charset="2"/>
            </a:endParaRPr>
          </a:p>
          <a:p>
            <a:pPr marL="0" indent="0">
              <a:buNone/>
            </a:pPr>
            <a:r>
              <a:rPr lang="en-US" altLang="zh-CN" dirty="0"/>
              <a:t>	= (n 4</a:t>
            </a:r>
            <a:r>
              <a:rPr lang="en-US" altLang="zh-CN" dirty="0">
                <a:sym typeface="Symbol" panose="05050102010706020507" pitchFamily="18" charset="2"/>
              </a:rPr>
              <a:t>R</a:t>
            </a:r>
            <a:r>
              <a:rPr lang="en-US" altLang="zh-CN" baseline="30000" dirty="0">
                <a:sym typeface="Symbol" panose="05050102010706020507" pitchFamily="18" charset="2"/>
              </a:rPr>
              <a:t>2</a:t>
            </a:r>
            <a:r>
              <a:rPr lang="en-US" altLang="zh-CN" dirty="0">
                <a:sym typeface="Symbol" panose="05050102010706020507" pitchFamily="18" charset="2"/>
              </a:rPr>
              <a:t>)/[n(</a:t>
            </a:r>
            <a:r>
              <a:rPr lang="en-US" altLang="zh-CN" dirty="0"/>
              <a:t>4/3)</a:t>
            </a:r>
            <a:r>
              <a:rPr lang="en-US" altLang="zh-CN" dirty="0">
                <a:sym typeface="Symbol" panose="05050102010706020507" pitchFamily="18" charset="2"/>
              </a:rPr>
              <a:t>R</a:t>
            </a:r>
            <a:r>
              <a:rPr lang="en-US" altLang="zh-CN" baseline="30000" dirty="0">
                <a:sym typeface="Symbol" panose="05050102010706020507" pitchFamily="18" charset="2"/>
              </a:rPr>
              <a:t>3</a:t>
            </a:r>
            <a:r>
              <a:rPr lang="en-US" altLang="zh-CN" dirty="0">
                <a:sym typeface="Symbol" panose="05050102010706020507" pitchFamily="18" charset="2"/>
              </a:rPr>
              <a:t>]</a:t>
            </a:r>
          </a:p>
          <a:p>
            <a:pPr marL="0" indent="0">
              <a:buNone/>
            </a:pPr>
            <a:r>
              <a:rPr lang="en-US" altLang="zh-CN" dirty="0"/>
              <a:t>	= 3/</a:t>
            </a:r>
            <a:r>
              <a:rPr lang="en-US" altLang="zh-CN" dirty="0">
                <a:sym typeface="Symbol" panose="05050102010706020507" pitchFamily="18" charset="2"/>
              </a:rPr>
              <a:t>R</a:t>
            </a:r>
          </a:p>
          <a:p>
            <a:pPr marL="0" indent="0">
              <a:buNone/>
            </a:pPr>
            <a:endParaRPr lang="en-GB" dirty="0"/>
          </a:p>
        </p:txBody>
      </p:sp>
    </p:spTree>
    <p:extLst>
      <p:ext uri="{BB962C8B-B14F-4D97-AF65-F5344CB8AC3E}">
        <p14:creationId xmlns:p14="http://schemas.microsoft.com/office/powerpoint/2010/main" val="6099250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8E87F9-A11F-4B65-95B7-07CB95296D35}"/>
              </a:ext>
            </a:extLst>
          </p:cNvPr>
          <p:cNvSpPr>
            <a:spLocks noGrp="1"/>
          </p:cNvSpPr>
          <p:nvPr>
            <p:ph type="title"/>
          </p:nvPr>
        </p:nvSpPr>
        <p:spPr/>
        <p:txBody>
          <a:bodyPr/>
          <a:lstStyle/>
          <a:p>
            <a:r>
              <a:rPr lang="en-US" altLang="zh-CN" dirty="0"/>
              <a:t>Specific Surface Area</a:t>
            </a:r>
            <a:endParaRPr lang="en-GB" dirty="0"/>
          </a:p>
        </p:txBody>
      </p:sp>
      <p:sp>
        <p:nvSpPr>
          <p:cNvPr id="3" name="Content Placeholder 2">
            <a:extLst>
              <a:ext uri="{FF2B5EF4-FFF2-40B4-BE49-F238E27FC236}">
                <a16:creationId xmlns:a16="http://schemas.microsoft.com/office/drawing/2014/main" id="{B398CA31-91C5-4FBB-963F-BD3B00275BC5}"/>
              </a:ext>
            </a:extLst>
          </p:cNvPr>
          <p:cNvSpPr>
            <a:spLocks noGrp="1"/>
          </p:cNvSpPr>
          <p:nvPr>
            <p:ph idx="1"/>
          </p:nvPr>
        </p:nvSpPr>
        <p:spPr/>
        <p:txBody>
          <a:bodyPr/>
          <a:lstStyle/>
          <a:p>
            <a:r>
              <a:rPr lang="en-US" altLang="zh-CN" dirty="0"/>
              <a:t> The actual system consists of non-uniform spheres, an average value of the radius may be evaluated. </a:t>
            </a:r>
          </a:p>
          <a:p>
            <a:r>
              <a:rPr lang="en-US" altLang="zh-CN" dirty="0"/>
              <a:t> If the particles are </a:t>
            </a:r>
            <a:r>
              <a:rPr lang="en-US" altLang="zh-CN" dirty="0" err="1"/>
              <a:t>nonspherical</a:t>
            </a:r>
            <a:r>
              <a:rPr lang="en-US" altLang="zh-CN" dirty="0"/>
              <a:t> (or irregularly shaped particles), a quantity known as the </a:t>
            </a:r>
            <a:r>
              <a:rPr lang="en-US" altLang="zh-CN" dirty="0">
                <a:solidFill>
                  <a:srgbClr val="FF3300"/>
                </a:solidFill>
              </a:rPr>
              <a:t>radius of an equivalent sphere</a:t>
            </a:r>
            <a:r>
              <a:rPr lang="en-US" altLang="zh-CN" dirty="0"/>
              <a:t> may be extracted from experimental A</a:t>
            </a:r>
            <a:r>
              <a:rPr lang="en-US" altLang="zh-CN" baseline="-25000" dirty="0"/>
              <a:t>sp</a:t>
            </a:r>
            <a:r>
              <a:rPr lang="en-US" altLang="zh-CN" dirty="0"/>
              <a:t> values.</a:t>
            </a:r>
            <a:endParaRPr lang="en-GB" dirty="0"/>
          </a:p>
        </p:txBody>
      </p:sp>
    </p:spTree>
    <p:extLst>
      <p:ext uri="{BB962C8B-B14F-4D97-AF65-F5344CB8AC3E}">
        <p14:creationId xmlns:p14="http://schemas.microsoft.com/office/powerpoint/2010/main" val="28616428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63AA3D-E523-4E92-B37D-C5BD9AA9FE06}"/>
              </a:ext>
            </a:extLst>
          </p:cNvPr>
          <p:cNvSpPr>
            <a:spLocks noGrp="1"/>
          </p:cNvSpPr>
          <p:nvPr>
            <p:ph type="title"/>
          </p:nvPr>
        </p:nvSpPr>
        <p:spPr/>
        <p:txBody>
          <a:bodyPr/>
          <a:lstStyle/>
          <a:p>
            <a:r>
              <a:rPr lang="en-US" altLang="zh-CN" dirty="0">
                <a:solidFill>
                  <a:srgbClr val="FF3300"/>
                </a:solidFill>
              </a:rPr>
              <a:t>For cylindrical particle</a:t>
            </a:r>
            <a:endParaRPr lang="en-GB" dirty="0"/>
          </a:p>
        </p:txBody>
      </p:sp>
      <p:sp>
        <p:nvSpPr>
          <p:cNvPr id="3" name="Content Placeholder 2">
            <a:extLst>
              <a:ext uri="{FF2B5EF4-FFF2-40B4-BE49-F238E27FC236}">
                <a16:creationId xmlns:a16="http://schemas.microsoft.com/office/drawing/2014/main" id="{DCF26154-4784-408C-9B17-809C74E84FFA}"/>
              </a:ext>
            </a:extLst>
          </p:cNvPr>
          <p:cNvSpPr>
            <a:spLocks noGrp="1"/>
          </p:cNvSpPr>
          <p:nvPr>
            <p:ph idx="1"/>
          </p:nvPr>
        </p:nvSpPr>
        <p:spPr/>
        <p:txBody>
          <a:bodyPr/>
          <a:lstStyle/>
          <a:p>
            <a:r>
              <a:rPr lang="en-US" altLang="zh-CN" dirty="0"/>
              <a:t>The sum of the area of both ends and the </a:t>
            </a:r>
            <a:r>
              <a:rPr lang="en-US" altLang="zh-CN" dirty="0">
                <a:solidFill>
                  <a:schemeClr val="tx2"/>
                </a:solidFill>
              </a:rPr>
              <a:t>cylindrical surface:</a:t>
            </a:r>
          </a:p>
          <a:p>
            <a:pPr marL="0" indent="0">
              <a:buNone/>
            </a:pPr>
            <a:endParaRPr lang="en-US" altLang="zh-CN" dirty="0">
              <a:solidFill>
                <a:schemeClr val="tx2"/>
              </a:solidFill>
            </a:endParaRPr>
          </a:p>
          <a:p>
            <a:pPr marL="0" indent="0">
              <a:buNone/>
            </a:pPr>
            <a:r>
              <a:rPr lang="en-US" altLang="zh-CN" dirty="0"/>
              <a:t>     A 	= 2(</a:t>
            </a:r>
            <a:r>
              <a:rPr lang="en-US" altLang="zh-CN" dirty="0">
                <a:sym typeface="Symbol" panose="05050102010706020507" pitchFamily="18" charset="2"/>
              </a:rPr>
              <a:t>R</a:t>
            </a:r>
            <a:r>
              <a:rPr lang="en-US" altLang="zh-CN" baseline="30000" dirty="0">
                <a:sym typeface="Symbol" panose="05050102010706020507" pitchFamily="18" charset="2"/>
              </a:rPr>
              <a:t>2</a:t>
            </a:r>
            <a:r>
              <a:rPr lang="en-US" altLang="zh-CN" dirty="0">
                <a:sym typeface="Symbol" panose="05050102010706020507" pitchFamily="18" charset="2"/>
              </a:rPr>
              <a:t>) + </a:t>
            </a:r>
            <a:r>
              <a:rPr lang="en-US" altLang="zh-CN" dirty="0"/>
              <a:t>2</a:t>
            </a:r>
            <a:r>
              <a:rPr lang="en-US" altLang="zh-CN" dirty="0">
                <a:sym typeface="Symbol" panose="05050102010706020507" pitchFamily="18" charset="2"/>
              </a:rPr>
              <a:t>RL </a:t>
            </a:r>
          </a:p>
          <a:p>
            <a:pPr marL="0" indent="0">
              <a:buNone/>
            </a:pPr>
            <a:r>
              <a:rPr lang="en-US" altLang="zh-CN" dirty="0"/>
              <a:t>     A</a:t>
            </a:r>
            <a:r>
              <a:rPr lang="en-US" altLang="zh-CN" baseline="-25000" dirty="0"/>
              <a:t>sp</a:t>
            </a:r>
            <a:r>
              <a:rPr lang="en-US" altLang="zh-CN" dirty="0"/>
              <a:t> 	= </a:t>
            </a:r>
            <a:r>
              <a:rPr lang="en-US" altLang="zh-CN" dirty="0" err="1"/>
              <a:t>A</a:t>
            </a:r>
            <a:r>
              <a:rPr lang="en-US" altLang="zh-CN" baseline="-25000" dirty="0" err="1"/>
              <a:t>tol</a:t>
            </a:r>
            <a:r>
              <a:rPr lang="en-US" altLang="zh-CN" dirty="0"/>
              <a:t> /</a:t>
            </a:r>
            <a:r>
              <a:rPr lang="en-US" altLang="zh-CN" dirty="0" err="1"/>
              <a:t>m</a:t>
            </a:r>
            <a:r>
              <a:rPr lang="en-US" altLang="zh-CN" baseline="-25000" dirty="0" err="1"/>
              <a:t>tol</a:t>
            </a:r>
            <a:endParaRPr lang="en-US" altLang="zh-CN" baseline="30000" dirty="0">
              <a:sym typeface="Symbol" panose="05050102010706020507" pitchFamily="18" charset="2"/>
            </a:endParaRPr>
          </a:p>
          <a:p>
            <a:pPr marL="0" indent="0">
              <a:buNone/>
            </a:pPr>
            <a:r>
              <a:rPr lang="en-US" altLang="zh-CN" dirty="0"/>
              <a:t>	= n(2</a:t>
            </a:r>
            <a:r>
              <a:rPr lang="en-US" altLang="zh-CN" dirty="0">
                <a:sym typeface="Symbol" panose="05050102010706020507" pitchFamily="18" charset="2"/>
              </a:rPr>
              <a:t>R</a:t>
            </a:r>
            <a:r>
              <a:rPr lang="en-US" altLang="zh-CN" baseline="30000" dirty="0">
                <a:sym typeface="Symbol" panose="05050102010706020507" pitchFamily="18" charset="2"/>
              </a:rPr>
              <a:t>2</a:t>
            </a:r>
            <a:r>
              <a:rPr lang="en-US" altLang="zh-CN" dirty="0">
                <a:sym typeface="Symbol" panose="05050102010706020507" pitchFamily="18" charset="2"/>
              </a:rPr>
              <a:t>+</a:t>
            </a:r>
            <a:r>
              <a:rPr lang="en-US" altLang="zh-CN" dirty="0"/>
              <a:t>2</a:t>
            </a:r>
            <a:r>
              <a:rPr lang="en-US" altLang="zh-CN" dirty="0">
                <a:sym typeface="Symbol" panose="05050102010706020507" pitchFamily="18" charset="2"/>
              </a:rPr>
              <a:t>RL)/[nR</a:t>
            </a:r>
            <a:r>
              <a:rPr lang="en-US" altLang="zh-CN" baseline="30000" dirty="0">
                <a:sym typeface="Symbol" panose="05050102010706020507" pitchFamily="18" charset="2"/>
              </a:rPr>
              <a:t>2</a:t>
            </a:r>
            <a:r>
              <a:rPr lang="en-US" altLang="zh-CN" dirty="0">
                <a:sym typeface="Symbol" panose="05050102010706020507" pitchFamily="18" charset="2"/>
              </a:rPr>
              <a:t>L]</a:t>
            </a:r>
          </a:p>
          <a:p>
            <a:pPr marL="0" indent="0">
              <a:buNone/>
            </a:pPr>
            <a:r>
              <a:rPr lang="en-US" altLang="zh-CN" dirty="0"/>
              <a:t>	= (2/</a:t>
            </a:r>
            <a:r>
              <a:rPr lang="en-US" altLang="zh-CN" dirty="0">
                <a:sym typeface="Symbol" panose="05050102010706020507" pitchFamily="18" charset="2"/>
              </a:rPr>
              <a:t>)</a:t>
            </a:r>
            <a:r>
              <a:rPr lang="en-US" altLang="zh-CN" dirty="0"/>
              <a:t>(1/</a:t>
            </a:r>
            <a:r>
              <a:rPr lang="en-US" altLang="zh-CN" dirty="0">
                <a:sym typeface="Symbol" panose="05050102010706020507" pitchFamily="18" charset="2"/>
              </a:rPr>
              <a:t>R+1/L)</a:t>
            </a:r>
          </a:p>
          <a:p>
            <a:pPr marL="0" indent="0">
              <a:buNone/>
            </a:pPr>
            <a:endParaRPr lang="en-GB" dirty="0"/>
          </a:p>
        </p:txBody>
      </p:sp>
    </p:spTree>
    <p:extLst>
      <p:ext uri="{BB962C8B-B14F-4D97-AF65-F5344CB8AC3E}">
        <p14:creationId xmlns:p14="http://schemas.microsoft.com/office/powerpoint/2010/main" val="25388486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452D39-9BF7-4F82-857C-B8102D40EFED}"/>
              </a:ext>
            </a:extLst>
          </p:cNvPr>
          <p:cNvSpPr>
            <a:spLocks noGrp="1"/>
          </p:cNvSpPr>
          <p:nvPr>
            <p:ph type="title"/>
          </p:nvPr>
        </p:nvSpPr>
        <p:spPr>
          <a:xfrm>
            <a:off x="838200" y="365125"/>
            <a:ext cx="11000874" cy="1325563"/>
          </a:xfrm>
        </p:spPr>
        <p:txBody>
          <a:bodyPr/>
          <a:lstStyle/>
          <a:p>
            <a:r>
              <a:rPr lang="en-US" altLang="zh-CN" dirty="0"/>
              <a:t>Specific Surface Gibbs Energy (Surface Tension)</a:t>
            </a:r>
            <a:endParaRPr lang="en-GB" dirty="0"/>
          </a:p>
        </p:txBody>
      </p:sp>
      <p:sp>
        <p:nvSpPr>
          <p:cNvPr id="3" name="Content Placeholder 2">
            <a:extLst>
              <a:ext uri="{FF2B5EF4-FFF2-40B4-BE49-F238E27FC236}">
                <a16:creationId xmlns:a16="http://schemas.microsoft.com/office/drawing/2014/main" id="{60E7D650-61F3-4A98-B0D3-E3398DC60A40}"/>
              </a:ext>
            </a:extLst>
          </p:cNvPr>
          <p:cNvSpPr>
            <a:spLocks noGrp="1"/>
          </p:cNvSpPr>
          <p:nvPr>
            <p:ph idx="1"/>
          </p:nvPr>
        </p:nvSpPr>
        <p:spPr/>
        <p:txBody>
          <a:bodyPr/>
          <a:lstStyle/>
          <a:p>
            <a:pPr marL="0" indent="0">
              <a:buNone/>
            </a:pPr>
            <a:r>
              <a:rPr lang="en-US" altLang="zh-CN" dirty="0">
                <a:sym typeface="Symbol" panose="05050102010706020507" pitchFamily="18" charset="2"/>
              </a:rPr>
              <a:t> = (G/A)</a:t>
            </a:r>
            <a:r>
              <a:rPr lang="en-US" altLang="zh-CN" baseline="-25000" dirty="0">
                <a:sym typeface="Symbol" panose="05050102010706020507" pitchFamily="18" charset="2"/>
              </a:rPr>
              <a:t>T,P</a:t>
            </a:r>
            <a:r>
              <a:rPr lang="en-US" altLang="zh-CN" dirty="0">
                <a:sym typeface="Symbol" panose="05050102010706020507" pitchFamily="18" charset="2"/>
              </a:rPr>
              <a:t> = (U/A)</a:t>
            </a:r>
            <a:r>
              <a:rPr lang="en-US" altLang="zh-CN" baseline="-25000" dirty="0">
                <a:sym typeface="Symbol" panose="05050102010706020507" pitchFamily="18" charset="2"/>
              </a:rPr>
              <a:t>S,V</a:t>
            </a:r>
            <a:r>
              <a:rPr lang="en-US" altLang="zh-CN" dirty="0">
                <a:sym typeface="Symbol" panose="05050102010706020507" pitchFamily="18" charset="2"/>
              </a:rPr>
              <a:t> </a:t>
            </a:r>
          </a:p>
          <a:p>
            <a:pPr marL="0" indent="0">
              <a:buNone/>
            </a:pPr>
            <a:r>
              <a:rPr lang="en-US" altLang="zh-CN" dirty="0">
                <a:sym typeface="Symbol" panose="05050102010706020507" pitchFamily="18" charset="2"/>
              </a:rPr>
              <a:t>   = (H/A)</a:t>
            </a:r>
            <a:r>
              <a:rPr lang="en-US" altLang="zh-CN" baseline="-25000" dirty="0">
                <a:sym typeface="Symbol" panose="05050102010706020507" pitchFamily="18" charset="2"/>
              </a:rPr>
              <a:t>S,P</a:t>
            </a:r>
            <a:r>
              <a:rPr lang="en-US" altLang="zh-CN" dirty="0">
                <a:sym typeface="Symbol" panose="05050102010706020507" pitchFamily="18" charset="2"/>
              </a:rPr>
              <a:t> = (F/A)</a:t>
            </a:r>
            <a:r>
              <a:rPr lang="en-US" altLang="zh-CN" baseline="-25000" dirty="0">
                <a:sym typeface="Symbol" panose="05050102010706020507" pitchFamily="18" charset="2"/>
              </a:rPr>
              <a:t>T,V</a:t>
            </a:r>
            <a:endParaRPr lang="en-GB" altLang="zh-CN" baseline="-25000" dirty="0">
              <a:sym typeface="Symbol" panose="05050102010706020507" pitchFamily="18" charset="2"/>
            </a:endParaRPr>
          </a:p>
          <a:p>
            <a:pPr marL="0" indent="0">
              <a:buNone/>
            </a:pPr>
            <a:r>
              <a:rPr lang="en-US" altLang="zh-CN" dirty="0">
                <a:sym typeface="Symbol" panose="05050102010706020507" pitchFamily="18" charset="2"/>
              </a:rPr>
              <a:t>   = Force/Length</a:t>
            </a:r>
          </a:p>
          <a:p>
            <a:pPr marL="0" indent="0">
              <a:buNone/>
            </a:pPr>
            <a:r>
              <a:rPr lang="en-US" altLang="zh-CN" dirty="0"/>
              <a:t>Unite: J</a:t>
            </a:r>
            <a:r>
              <a:rPr lang="en-US" altLang="zh-CN" dirty="0">
                <a:cs typeface="Times New Roman" panose="02020603050405020304" pitchFamily="18" charset="0"/>
              </a:rPr>
              <a:t>·</a:t>
            </a:r>
            <a:r>
              <a:rPr lang="en-US" altLang="zh-CN" dirty="0"/>
              <a:t>m</a:t>
            </a:r>
            <a:r>
              <a:rPr lang="en-US" altLang="zh-CN" baseline="30000" dirty="0"/>
              <a:t>-2</a:t>
            </a:r>
            <a:endParaRPr lang="en-US" altLang="zh-CN" dirty="0"/>
          </a:p>
          <a:p>
            <a:pPr marL="0" indent="0">
              <a:buNone/>
            </a:pPr>
            <a:endParaRPr lang="en-US" altLang="zh-CN" dirty="0">
              <a:sym typeface="Symbol" panose="05050102010706020507" pitchFamily="18" charset="2"/>
            </a:endParaRPr>
          </a:p>
          <a:p>
            <a:pPr marL="0" indent="0">
              <a:buNone/>
            </a:pPr>
            <a:r>
              <a:rPr lang="en-US" altLang="zh-CN" dirty="0"/>
              <a:t>Total Surface Energy:</a:t>
            </a:r>
          </a:p>
          <a:p>
            <a:pPr marL="0" indent="0">
              <a:buNone/>
            </a:pPr>
            <a:r>
              <a:rPr lang="en-US" altLang="zh-CN" dirty="0">
                <a:sym typeface="Symbol" panose="05050102010706020507" pitchFamily="18" charset="2"/>
              </a:rPr>
              <a:t> </a:t>
            </a:r>
            <a:endParaRPr lang="en-GB" dirty="0"/>
          </a:p>
        </p:txBody>
      </p:sp>
      <p:graphicFrame>
        <p:nvGraphicFramePr>
          <p:cNvPr id="4" name="Object 2048">
            <a:extLst>
              <a:ext uri="{FF2B5EF4-FFF2-40B4-BE49-F238E27FC236}">
                <a16:creationId xmlns:a16="http://schemas.microsoft.com/office/drawing/2014/main" id="{53A75015-2952-4AB4-83D1-7AC87B0501CC}"/>
              </a:ext>
            </a:extLst>
          </p:cNvPr>
          <p:cNvGraphicFramePr>
            <a:graphicFrameLocks noChangeAspect="1"/>
          </p:cNvGraphicFramePr>
          <p:nvPr>
            <p:extLst>
              <p:ext uri="{D42A27DB-BD31-4B8C-83A1-F6EECF244321}">
                <p14:modId xmlns:p14="http://schemas.microsoft.com/office/powerpoint/2010/main" val="1972733851"/>
              </p:ext>
            </p:extLst>
          </p:nvPr>
        </p:nvGraphicFramePr>
        <p:xfrm>
          <a:off x="838200" y="5145505"/>
          <a:ext cx="3276600" cy="774700"/>
        </p:xfrm>
        <a:graphic>
          <a:graphicData uri="http://schemas.openxmlformats.org/presentationml/2006/ole">
            <mc:AlternateContent xmlns:mc="http://schemas.openxmlformats.org/markup-compatibility/2006">
              <mc:Choice xmlns:v="urn:schemas-microsoft-com:vml" Requires="v">
                <p:oleObj spid="_x0000_s22529" name="Equation" r:id="rId3" imgW="1180588" imgH="279279" progId="Equation.3">
                  <p:embed/>
                </p:oleObj>
              </mc:Choice>
              <mc:Fallback>
                <p:oleObj name="Equation" r:id="rId3" imgW="1180588" imgH="279279" progId="Equation.3">
                  <p:embed/>
                  <p:pic>
                    <p:nvPicPr>
                      <p:cNvPr id="101376" name="Object 2048">
                        <a:extLst>
                          <a:ext uri="{FF2B5EF4-FFF2-40B4-BE49-F238E27FC236}">
                            <a16:creationId xmlns:a16="http://schemas.microsoft.com/office/drawing/2014/main" id="{464BB7CF-27B2-479D-BF19-108DABD89A7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5145505"/>
                        <a:ext cx="3276600" cy="774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11899577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8F9CD-EDBF-403E-9E76-D3F61BFAD9ED}"/>
              </a:ext>
            </a:extLst>
          </p:cNvPr>
          <p:cNvSpPr>
            <a:spLocks noGrp="1"/>
          </p:cNvSpPr>
          <p:nvPr>
            <p:ph type="title"/>
          </p:nvPr>
        </p:nvSpPr>
        <p:spPr/>
        <p:txBody>
          <a:bodyPr/>
          <a:lstStyle/>
          <a:p>
            <a:r>
              <a:rPr lang="en-US" altLang="zh-CN" dirty="0">
                <a:cs typeface="Times New Roman" panose="02020603050405020304" pitchFamily="18" charset="0"/>
              </a:rPr>
              <a:t>Classification of Colloids Based on Affinity to Carrier Fluid</a:t>
            </a:r>
            <a:endParaRPr lang="en-GB" dirty="0"/>
          </a:p>
        </p:txBody>
      </p:sp>
      <p:sp>
        <p:nvSpPr>
          <p:cNvPr id="3" name="Content Placeholder 2">
            <a:extLst>
              <a:ext uri="{FF2B5EF4-FFF2-40B4-BE49-F238E27FC236}">
                <a16:creationId xmlns:a16="http://schemas.microsoft.com/office/drawing/2014/main" id="{4856DEDE-D920-4618-903C-06066344A3F8}"/>
              </a:ext>
            </a:extLst>
          </p:cNvPr>
          <p:cNvSpPr>
            <a:spLocks noGrp="1"/>
          </p:cNvSpPr>
          <p:nvPr>
            <p:ph idx="1"/>
          </p:nvPr>
        </p:nvSpPr>
        <p:spPr>
          <a:xfrm>
            <a:off x="838200" y="1825624"/>
            <a:ext cx="11065042" cy="4815807"/>
          </a:xfrm>
        </p:spPr>
        <p:txBody>
          <a:bodyPr>
            <a:normAutofit fontScale="92500"/>
          </a:bodyPr>
          <a:lstStyle/>
          <a:p>
            <a:r>
              <a:rPr lang="en-US" altLang="zh-CN" dirty="0"/>
              <a:t>1. Continuous Phase and Dispersed Phase</a:t>
            </a:r>
          </a:p>
          <a:p>
            <a:pPr lvl="1"/>
            <a:r>
              <a:rPr lang="en-US" altLang="zh-CN" dirty="0">
                <a:solidFill>
                  <a:srgbClr val="FF3300"/>
                </a:solidFill>
              </a:rPr>
              <a:t>Continuous phase</a:t>
            </a:r>
            <a:r>
              <a:rPr lang="en-US" altLang="zh-CN" dirty="0"/>
              <a:t> refers to the medium.</a:t>
            </a:r>
          </a:p>
          <a:p>
            <a:pPr lvl="1"/>
            <a:r>
              <a:rPr lang="en-US" altLang="zh-CN" dirty="0"/>
              <a:t> </a:t>
            </a:r>
            <a:r>
              <a:rPr lang="en-US" altLang="zh-CN" dirty="0">
                <a:solidFill>
                  <a:schemeClr val="accent2"/>
                </a:solidFill>
              </a:rPr>
              <a:t>Dispersed phase</a:t>
            </a:r>
            <a:r>
              <a:rPr lang="en-US" altLang="zh-CN" dirty="0"/>
              <a:t> refers to the particles in the colloid range.</a:t>
            </a:r>
          </a:p>
          <a:p>
            <a:pPr lvl="1"/>
            <a:r>
              <a:rPr lang="en-US" altLang="zh-CN" dirty="0"/>
              <a:t>The words continuous phase and dispersed phase refer to the medium and to particles.</a:t>
            </a:r>
          </a:p>
          <a:p>
            <a:pPr lvl="1"/>
            <a:endParaRPr lang="en-US" dirty="0"/>
          </a:p>
          <a:p>
            <a:r>
              <a:rPr lang="en-US" altLang="zh-CN" dirty="0"/>
              <a:t>2. Lyophilic Colloids</a:t>
            </a:r>
          </a:p>
          <a:p>
            <a:pPr lvl="1"/>
            <a:r>
              <a:rPr lang="en-US" altLang="zh-CN" dirty="0">
                <a:solidFill>
                  <a:schemeClr val="tx2"/>
                </a:solidFill>
              </a:rPr>
              <a:t>Lyophilic means “solvent loving”</a:t>
            </a:r>
          </a:p>
          <a:p>
            <a:pPr lvl="1"/>
            <a:r>
              <a:rPr lang="en-US" altLang="zh-CN" dirty="0">
                <a:solidFill>
                  <a:schemeClr val="tx2"/>
                </a:solidFill>
              </a:rPr>
              <a:t> Lyophilic colloid refers to soluble macro- molecular materials in which the individual particles (to be of colloid dimensions).</a:t>
            </a:r>
          </a:p>
          <a:p>
            <a:pPr lvl="1"/>
            <a:r>
              <a:rPr lang="en-US" altLang="zh-CN" dirty="0">
                <a:solidFill>
                  <a:schemeClr val="tx2"/>
                </a:solidFill>
              </a:rPr>
              <a:t> Macromolecular colloids are true solutions and stable system in the thermodynamic sense. </a:t>
            </a:r>
          </a:p>
          <a:p>
            <a:pPr lvl="1"/>
            <a:r>
              <a:rPr lang="en-US" altLang="zh-CN" dirty="0"/>
              <a:t> There is </a:t>
            </a:r>
            <a:r>
              <a:rPr lang="en-US" altLang="zh-CN" dirty="0">
                <a:solidFill>
                  <a:schemeClr val="accent2"/>
                </a:solidFill>
              </a:rPr>
              <a:t>no clearly interface</a:t>
            </a:r>
            <a:r>
              <a:rPr lang="en-US" altLang="zh-CN" dirty="0"/>
              <a:t> between the continuous phase and the dispersed phase (</a:t>
            </a:r>
            <a:r>
              <a:rPr lang="en-US" altLang="zh-CN" dirty="0">
                <a:solidFill>
                  <a:schemeClr val="tx2"/>
                </a:solidFill>
              </a:rPr>
              <a:t>individual particles)</a:t>
            </a:r>
            <a:r>
              <a:rPr lang="en-US" altLang="zh-CN" dirty="0"/>
              <a:t>.  </a:t>
            </a:r>
            <a:endParaRPr lang="en-GB" dirty="0"/>
          </a:p>
        </p:txBody>
      </p:sp>
    </p:spTree>
    <p:extLst>
      <p:ext uri="{BB962C8B-B14F-4D97-AF65-F5344CB8AC3E}">
        <p14:creationId xmlns:p14="http://schemas.microsoft.com/office/powerpoint/2010/main" val="29814870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E20EB187-900F-4AF5-813B-101456D9F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F9680DC1-8BA7-40FA-ACF0-B6BFA28B92F9}"/>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t="4255"/>
          <a:stretch/>
        </p:blipFill>
        <p:spPr>
          <a:xfrm>
            <a:off x="0" y="10"/>
            <a:ext cx="12192000" cy="6857990"/>
          </a:xfrm>
          <a:prstGeom prst="rect">
            <a:avLst/>
          </a:prstGeom>
        </p:spPr>
      </p:pic>
      <p:sp>
        <p:nvSpPr>
          <p:cNvPr id="2" name="Cím 1">
            <a:extLst>
              <a:ext uri="{FF2B5EF4-FFF2-40B4-BE49-F238E27FC236}">
                <a16:creationId xmlns:a16="http://schemas.microsoft.com/office/drawing/2014/main" id="{09B28460-8A02-4D1A-AE73-BABC6409E877}"/>
              </a:ext>
            </a:extLst>
          </p:cNvPr>
          <p:cNvSpPr>
            <a:spLocks noGrp="1"/>
          </p:cNvSpPr>
          <p:nvPr>
            <p:ph type="title"/>
          </p:nvPr>
        </p:nvSpPr>
        <p:spPr>
          <a:xfrm>
            <a:off x="4387349" y="1200152"/>
            <a:ext cx="6897171" cy="4457696"/>
          </a:xfrm>
        </p:spPr>
        <p:txBody>
          <a:bodyPr vert="horz" lIns="91440" tIns="45720" rIns="91440" bIns="45720" rtlCol="0" anchor="ctr">
            <a:normAutofit/>
          </a:bodyPr>
          <a:lstStyle/>
          <a:p>
            <a:r>
              <a:rPr lang="hu-HU" sz="8000" dirty="0">
                <a:solidFill>
                  <a:srgbClr val="FFFFFF"/>
                </a:solidFill>
              </a:rPr>
              <a:t>d</a:t>
            </a:r>
            <a:r>
              <a:rPr lang="en-US" sz="8000" dirty="0" err="1">
                <a:solidFill>
                  <a:srgbClr val="FFFFFF"/>
                </a:solidFill>
              </a:rPr>
              <a:t>efinitions</a:t>
            </a:r>
            <a:endParaRPr lang="en-US" sz="8000" dirty="0">
              <a:solidFill>
                <a:srgbClr val="FFFFFF"/>
              </a:solidFill>
            </a:endParaRPr>
          </a:p>
        </p:txBody>
      </p:sp>
      <p:cxnSp>
        <p:nvCxnSpPr>
          <p:cNvPr id="25" name="Straight Connector 24">
            <a:extLst>
              <a:ext uri="{FF2B5EF4-FFF2-40B4-BE49-F238E27FC236}">
                <a16:creationId xmlns:a16="http://schemas.microsoft.com/office/drawing/2014/main" id="{624D17C8-E9C2-48A4-AA36-D7048A6CCC4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5891" y="2286000"/>
            <a:ext cx="0" cy="228600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91266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14DC6-6611-411D-92D8-F0EE634AFAF0}"/>
              </a:ext>
            </a:extLst>
          </p:cNvPr>
          <p:cNvSpPr>
            <a:spLocks noGrp="1"/>
          </p:cNvSpPr>
          <p:nvPr>
            <p:ph type="title"/>
          </p:nvPr>
        </p:nvSpPr>
        <p:spPr/>
        <p:txBody>
          <a:bodyPr/>
          <a:lstStyle/>
          <a:p>
            <a:r>
              <a:rPr lang="en-US" altLang="zh-CN" dirty="0">
                <a:cs typeface="Times New Roman" panose="02020603050405020304" pitchFamily="18" charset="0"/>
              </a:rPr>
              <a:t>Classification of Colloids Based on Affinity to Carrier Fluid</a:t>
            </a:r>
            <a:endParaRPr lang="en-GB" dirty="0"/>
          </a:p>
        </p:txBody>
      </p:sp>
      <p:sp>
        <p:nvSpPr>
          <p:cNvPr id="3" name="Content Placeholder 2">
            <a:extLst>
              <a:ext uri="{FF2B5EF4-FFF2-40B4-BE49-F238E27FC236}">
                <a16:creationId xmlns:a16="http://schemas.microsoft.com/office/drawing/2014/main" id="{7A4F4AC9-5ED5-41B6-8079-784A7046E3A4}"/>
              </a:ext>
            </a:extLst>
          </p:cNvPr>
          <p:cNvSpPr>
            <a:spLocks noGrp="1"/>
          </p:cNvSpPr>
          <p:nvPr>
            <p:ph idx="1"/>
          </p:nvPr>
        </p:nvSpPr>
        <p:spPr>
          <a:xfrm>
            <a:off x="838200" y="1825625"/>
            <a:ext cx="11032958" cy="4351338"/>
          </a:xfrm>
        </p:spPr>
        <p:txBody>
          <a:bodyPr/>
          <a:lstStyle/>
          <a:p>
            <a:r>
              <a:rPr lang="en-US" altLang="zh-CN" sz="2600" dirty="0"/>
              <a:t>3. Lyophobic Colloids</a:t>
            </a:r>
          </a:p>
          <a:p>
            <a:pPr lvl="1"/>
            <a:r>
              <a:rPr lang="en-US" altLang="zh-CN" dirty="0"/>
              <a:t> There are clearly interfaces between the continuous phase and the dispersed phase (</a:t>
            </a:r>
            <a:r>
              <a:rPr lang="en-US" altLang="zh-CN" dirty="0">
                <a:solidFill>
                  <a:schemeClr val="tx2"/>
                </a:solidFill>
              </a:rPr>
              <a:t>colloid particles), i.e. the presence of two-phase</a:t>
            </a:r>
            <a:r>
              <a:rPr lang="en-US" altLang="zh-CN" dirty="0"/>
              <a:t>.</a:t>
            </a:r>
          </a:p>
          <a:p>
            <a:pPr lvl="1"/>
            <a:r>
              <a:rPr lang="en-US" altLang="zh-CN" dirty="0"/>
              <a:t> The common feature of all the system we consider is that some characteristic linear dimension of the dispersed particles falls in the range defined (10</a:t>
            </a:r>
            <a:r>
              <a:rPr lang="en-US" altLang="zh-CN" baseline="30000" dirty="0"/>
              <a:t>-7</a:t>
            </a:r>
            <a:r>
              <a:rPr lang="en-US" altLang="zh-CN" dirty="0"/>
              <a:t>-10</a:t>
            </a:r>
            <a:r>
              <a:rPr lang="en-US" altLang="zh-CN" baseline="30000" dirty="0"/>
              <a:t>-9</a:t>
            </a:r>
            <a:r>
              <a:rPr lang="en-US" altLang="zh-CN" dirty="0"/>
              <a:t> m).</a:t>
            </a:r>
          </a:p>
          <a:p>
            <a:pPr lvl="1"/>
            <a:endParaRPr lang="en-GB" dirty="0"/>
          </a:p>
        </p:txBody>
      </p:sp>
    </p:spTree>
    <p:extLst>
      <p:ext uri="{BB962C8B-B14F-4D97-AF65-F5344CB8AC3E}">
        <p14:creationId xmlns:p14="http://schemas.microsoft.com/office/powerpoint/2010/main" val="25564488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F08887-581C-4E4C-A9B3-5ACB43DE522D}"/>
              </a:ext>
            </a:extLst>
          </p:cNvPr>
          <p:cNvSpPr>
            <a:spLocks noGrp="1"/>
          </p:cNvSpPr>
          <p:nvPr>
            <p:ph type="title"/>
          </p:nvPr>
        </p:nvSpPr>
        <p:spPr/>
        <p:txBody>
          <a:bodyPr>
            <a:normAutofit/>
          </a:bodyPr>
          <a:lstStyle/>
          <a:p>
            <a:r>
              <a:rPr lang="en-US" altLang="zh-CN" dirty="0"/>
              <a:t>Summary of some of the descriptive names used to designate two-phase colloidal system</a:t>
            </a:r>
            <a:endParaRPr lang="en-GB" dirty="0"/>
          </a:p>
        </p:txBody>
      </p:sp>
      <p:graphicFrame>
        <p:nvGraphicFramePr>
          <p:cNvPr id="4" name="Group 143">
            <a:extLst>
              <a:ext uri="{FF2B5EF4-FFF2-40B4-BE49-F238E27FC236}">
                <a16:creationId xmlns:a16="http://schemas.microsoft.com/office/drawing/2014/main" id="{F3B0880A-4ADB-40BF-AAC4-6169BCC4F322}"/>
              </a:ext>
            </a:extLst>
          </p:cNvPr>
          <p:cNvGraphicFramePr>
            <a:graphicFrameLocks noGrp="1"/>
          </p:cNvGraphicFramePr>
          <p:nvPr>
            <p:extLst>
              <p:ext uri="{D42A27DB-BD31-4B8C-83A1-F6EECF244321}">
                <p14:modId xmlns:p14="http://schemas.microsoft.com/office/powerpoint/2010/main" val="2891052690"/>
              </p:ext>
            </p:extLst>
          </p:nvPr>
        </p:nvGraphicFramePr>
        <p:xfrm>
          <a:off x="1943100" y="1819024"/>
          <a:ext cx="8305800" cy="4924422"/>
        </p:xfrm>
        <a:graphic>
          <a:graphicData uri="http://schemas.openxmlformats.org/drawingml/2006/table">
            <a:tbl>
              <a:tblPr/>
              <a:tblGrid>
                <a:gridCol w="2768600">
                  <a:extLst>
                    <a:ext uri="{9D8B030D-6E8A-4147-A177-3AD203B41FA5}">
                      <a16:colId xmlns:a16="http://schemas.microsoft.com/office/drawing/2014/main" val="20000"/>
                    </a:ext>
                  </a:extLst>
                </a:gridCol>
                <a:gridCol w="2565400">
                  <a:extLst>
                    <a:ext uri="{9D8B030D-6E8A-4147-A177-3AD203B41FA5}">
                      <a16:colId xmlns:a16="http://schemas.microsoft.com/office/drawing/2014/main" val="20001"/>
                    </a:ext>
                  </a:extLst>
                </a:gridCol>
                <a:gridCol w="2971800">
                  <a:extLst>
                    <a:ext uri="{9D8B030D-6E8A-4147-A177-3AD203B41FA5}">
                      <a16:colId xmlns:a16="http://schemas.microsoft.com/office/drawing/2014/main" val="20002"/>
                    </a:ext>
                  </a:extLst>
                </a:gridCol>
              </a:tblGrid>
              <a:tr h="60070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800" b="0" i="0" u="none" strike="noStrike" cap="none" normalizeH="0" baseline="0">
                          <a:ln>
                            <a:noFill/>
                          </a:ln>
                          <a:solidFill>
                            <a:schemeClr val="tx1"/>
                          </a:solidFill>
                          <a:effectLst/>
                          <a:latin typeface="Times New Roman" pitchFamily="18" charset="0"/>
                          <a:ea typeface="宋体" pitchFamily="2" charset="-122"/>
                        </a:rPr>
                        <a:t>Continuous phase</a:t>
                      </a:r>
                    </a:p>
                  </a:txBody>
                  <a:tcPr marT="45647" marB="45647" anchor="ctr" horzOverflow="overflow">
                    <a:lnL cap="flat">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800" b="0" i="0" u="none" strike="noStrike" cap="none" normalizeH="0" baseline="0" dirty="0">
                          <a:ln>
                            <a:noFill/>
                          </a:ln>
                          <a:solidFill>
                            <a:schemeClr val="tx1"/>
                          </a:solidFill>
                          <a:effectLst/>
                          <a:latin typeface="Times New Roman" pitchFamily="18" charset="0"/>
                          <a:ea typeface="宋体" pitchFamily="2" charset="-122"/>
                        </a:rPr>
                        <a:t>Dispersed phase</a:t>
                      </a:r>
                    </a:p>
                  </a:txBody>
                  <a:tcPr marT="45647" marB="45647" anchor="ct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800" b="0" i="0" u="none" strike="noStrike" cap="none" normalizeH="0" baseline="0">
                          <a:ln>
                            <a:noFill/>
                          </a:ln>
                          <a:solidFill>
                            <a:schemeClr val="tx1"/>
                          </a:solidFill>
                          <a:effectLst/>
                          <a:latin typeface="Times New Roman" pitchFamily="18" charset="0"/>
                          <a:ea typeface="宋体" pitchFamily="2" charset="-122"/>
                        </a:rPr>
                        <a:t>Descriptive name</a:t>
                      </a:r>
                    </a:p>
                  </a:txBody>
                  <a:tcPr marT="45647" marB="45647" anchor="ctr" horzOverflow="overflow">
                    <a:lnL>
                      <a:noFill/>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18047">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800" b="0" i="0" u="none" strike="noStrike" cap="none" normalizeH="0" baseline="0">
                          <a:ln>
                            <a:noFill/>
                          </a:ln>
                          <a:solidFill>
                            <a:schemeClr val="tx1"/>
                          </a:solidFill>
                          <a:effectLst/>
                          <a:latin typeface="Times New Roman" pitchFamily="18" charset="0"/>
                          <a:ea typeface="宋体" pitchFamily="2" charset="-122"/>
                        </a:rPr>
                        <a:t>Gas</a:t>
                      </a:r>
                    </a:p>
                  </a:txBody>
                  <a:tcPr marT="45647" marB="45647" anchor="ctr" horzOverflow="overflow">
                    <a:lnL cap="flat">
                      <a:noFill/>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800" b="0" i="0" u="none" strike="noStrike" cap="none" normalizeH="0" baseline="0">
                          <a:ln>
                            <a:noFill/>
                          </a:ln>
                          <a:solidFill>
                            <a:schemeClr val="tx1"/>
                          </a:solidFill>
                          <a:effectLst/>
                          <a:latin typeface="Times New Roman" pitchFamily="18" charset="0"/>
                          <a:ea typeface="宋体" pitchFamily="2" charset="-122"/>
                        </a:rPr>
                        <a:t>Liquid</a:t>
                      </a:r>
                    </a:p>
                  </a:txBody>
                  <a:tcPr marT="45647" marB="45647" anchor="ctr" horzOverflow="overflow">
                    <a:lnL>
                      <a:noFill/>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800" b="0" i="0" u="none" strike="noStrike" cap="none" normalizeH="0" baseline="0">
                          <a:ln>
                            <a:noFill/>
                          </a:ln>
                          <a:solidFill>
                            <a:schemeClr val="tx1"/>
                          </a:solidFill>
                          <a:effectLst/>
                          <a:latin typeface="Times New Roman" pitchFamily="18" charset="0"/>
                          <a:ea typeface="宋体" pitchFamily="2" charset="-122"/>
                        </a:rPr>
                        <a:t>Fog, mist, aerosol</a:t>
                      </a:r>
                    </a:p>
                  </a:txBody>
                  <a:tcPr marT="45647" marB="45647" anchor="ctr" horzOverflow="overflow">
                    <a:lnL>
                      <a:noFill/>
                    </a:lnL>
                    <a:lnR cap="flat">
                      <a:noFill/>
                    </a:lnR>
                    <a:lnT w="12700" cap="flat" cmpd="sng" algn="ctr">
                      <a:solidFill>
                        <a:schemeClr val="tx1"/>
                      </a:solidFill>
                      <a:prstDash val="solid"/>
                      <a:round/>
                      <a:headEnd type="none" w="med" len="med"/>
                      <a:tailEnd type="none" w="med" len="med"/>
                    </a:lnT>
                    <a:lnB>
                      <a:noFill/>
                    </a:lnB>
                    <a:lnTlToBr>
                      <a:noFill/>
                    </a:lnTlToBr>
                    <a:lnBlToTr>
                      <a:noFill/>
                    </a:lnBlToTr>
                    <a:noFill/>
                  </a:tcPr>
                </a:tc>
                <a:extLst>
                  <a:ext uri="{0D108BD9-81ED-4DB2-BD59-A6C34878D82A}">
                    <a16:rowId xmlns:a16="http://schemas.microsoft.com/office/drawing/2014/main" val="10001"/>
                  </a:ext>
                </a:extLst>
              </a:tr>
              <a:tr h="518047">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800" b="0" i="0" u="none" strike="noStrike" cap="none" normalizeH="0" baseline="0">
                          <a:ln>
                            <a:noFill/>
                          </a:ln>
                          <a:solidFill>
                            <a:schemeClr val="tx1"/>
                          </a:solidFill>
                          <a:effectLst/>
                          <a:latin typeface="Times New Roman" pitchFamily="18" charset="0"/>
                          <a:ea typeface="宋体" pitchFamily="2" charset="-122"/>
                        </a:rPr>
                        <a:t>Gas</a:t>
                      </a:r>
                    </a:p>
                  </a:txBody>
                  <a:tcPr marT="45647" marB="45647" anchor="ctr" horzOverflow="overflow">
                    <a:lnL cap="flat">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800" b="0" i="0" u="none" strike="noStrike" cap="none" normalizeH="0" baseline="0">
                          <a:ln>
                            <a:noFill/>
                          </a:ln>
                          <a:solidFill>
                            <a:schemeClr val="tx1"/>
                          </a:solidFill>
                          <a:effectLst/>
                          <a:latin typeface="Times New Roman" pitchFamily="18" charset="0"/>
                          <a:ea typeface="宋体" pitchFamily="2" charset="-122"/>
                        </a:rPr>
                        <a:t>Solid</a:t>
                      </a:r>
                    </a:p>
                  </a:txBody>
                  <a:tcPr marT="45647" marB="45647"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800" b="0" i="0" u="none" strike="noStrike" cap="none" normalizeH="0" baseline="0">
                          <a:ln>
                            <a:noFill/>
                          </a:ln>
                          <a:solidFill>
                            <a:schemeClr val="tx1"/>
                          </a:solidFill>
                          <a:effectLst/>
                          <a:latin typeface="Times New Roman" pitchFamily="18" charset="0"/>
                          <a:ea typeface="宋体" pitchFamily="2" charset="-122"/>
                        </a:rPr>
                        <a:t>Smoke, aerosol</a:t>
                      </a:r>
                    </a:p>
                  </a:txBody>
                  <a:tcPr marT="45647" marB="45647" anchor="ctr"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2"/>
                  </a:ext>
                </a:extLst>
              </a:tr>
              <a:tr h="518047">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800" b="0" i="0" u="none" strike="noStrike" cap="none" normalizeH="0" baseline="0">
                          <a:ln>
                            <a:noFill/>
                          </a:ln>
                          <a:solidFill>
                            <a:schemeClr val="tx1"/>
                          </a:solidFill>
                          <a:effectLst/>
                          <a:latin typeface="Times New Roman" pitchFamily="18" charset="0"/>
                          <a:ea typeface="宋体" pitchFamily="2" charset="-122"/>
                        </a:rPr>
                        <a:t>Liquid</a:t>
                      </a:r>
                    </a:p>
                  </a:txBody>
                  <a:tcPr marT="45647" marB="45647" anchor="ctr" horzOverflow="overflow">
                    <a:lnL cap="flat">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800" b="0" i="0" u="none" strike="noStrike" cap="none" normalizeH="0" baseline="0">
                          <a:ln>
                            <a:noFill/>
                          </a:ln>
                          <a:solidFill>
                            <a:schemeClr val="tx1"/>
                          </a:solidFill>
                          <a:effectLst/>
                          <a:latin typeface="Times New Roman" pitchFamily="18" charset="0"/>
                          <a:ea typeface="宋体" pitchFamily="2" charset="-122"/>
                        </a:rPr>
                        <a:t>Gas</a:t>
                      </a:r>
                    </a:p>
                  </a:txBody>
                  <a:tcPr marT="45647" marB="45647"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800" b="0" i="0" u="none" strike="noStrike" cap="none" normalizeH="0" baseline="0">
                          <a:ln>
                            <a:noFill/>
                          </a:ln>
                          <a:solidFill>
                            <a:schemeClr val="tx1"/>
                          </a:solidFill>
                          <a:effectLst/>
                          <a:latin typeface="Times New Roman" pitchFamily="18" charset="0"/>
                          <a:ea typeface="宋体" pitchFamily="2" charset="-122"/>
                        </a:rPr>
                        <a:t>Foam</a:t>
                      </a:r>
                    </a:p>
                  </a:txBody>
                  <a:tcPr marT="45647" marB="45647" anchor="ctr"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3"/>
                  </a:ext>
                </a:extLst>
              </a:tr>
              <a:tr h="518047">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800" b="0" i="0" u="none" strike="noStrike" cap="none" normalizeH="0" baseline="0">
                          <a:ln>
                            <a:noFill/>
                          </a:ln>
                          <a:solidFill>
                            <a:schemeClr val="tx1"/>
                          </a:solidFill>
                          <a:effectLst/>
                          <a:latin typeface="Times New Roman" pitchFamily="18" charset="0"/>
                          <a:ea typeface="宋体" pitchFamily="2" charset="-122"/>
                        </a:rPr>
                        <a:t>Liquid</a:t>
                      </a:r>
                    </a:p>
                  </a:txBody>
                  <a:tcPr marT="45647" marB="45647" anchor="ctr" horzOverflow="overflow">
                    <a:lnL cap="flat">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800" b="0" i="0" u="none" strike="noStrike" cap="none" normalizeH="0" baseline="0">
                          <a:ln>
                            <a:noFill/>
                          </a:ln>
                          <a:solidFill>
                            <a:schemeClr val="tx1"/>
                          </a:solidFill>
                          <a:effectLst/>
                          <a:latin typeface="Times New Roman" pitchFamily="18" charset="0"/>
                          <a:ea typeface="宋体" pitchFamily="2" charset="-122"/>
                        </a:rPr>
                        <a:t>liquid</a:t>
                      </a:r>
                    </a:p>
                  </a:txBody>
                  <a:tcPr marT="45647" marB="45647"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800" b="0" i="0" u="none" strike="noStrike" cap="none" normalizeH="0" baseline="0">
                          <a:ln>
                            <a:noFill/>
                          </a:ln>
                          <a:solidFill>
                            <a:schemeClr val="tx1"/>
                          </a:solidFill>
                          <a:effectLst/>
                          <a:latin typeface="Times New Roman" pitchFamily="18" charset="0"/>
                          <a:ea typeface="宋体" pitchFamily="2" charset="-122"/>
                        </a:rPr>
                        <a:t>Emulsion</a:t>
                      </a:r>
                    </a:p>
                  </a:txBody>
                  <a:tcPr marT="45647" marB="45647" anchor="ctr"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4"/>
                  </a:ext>
                </a:extLst>
              </a:tr>
              <a:tr h="69738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800" b="0" i="0" u="none" strike="noStrike" cap="none" normalizeH="0" baseline="0">
                          <a:ln>
                            <a:noFill/>
                          </a:ln>
                          <a:solidFill>
                            <a:schemeClr val="tx1"/>
                          </a:solidFill>
                          <a:effectLst/>
                          <a:latin typeface="Times New Roman" pitchFamily="18" charset="0"/>
                          <a:ea typeface="宋体" pitchFamily="2" charset="-122"/>
                        </a:rPr>
                        <a:t>Liquid</a:t>
                      </a:r>
                    </a:p>
                  </a:txBody>
                  <a:tcPr marT="45647" marB="45647" anchor="ctr" horzOverflow="overflow">
                    <a:lnL cap="flat">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800" b="0" i="0" u="none" strike="noStrike" cap="none" normalizeH="0" baseline="0">
                          <a:ln>
                            <a:noFill/>
                          </a:ln>
                          <a:solidFill>
                            <a:schemeClr val="tx1"/>
                          </a:solidFill>
                          <a:effectLst/>
                          <a:latin typeface="Times New Roman" pitchFamily="18" charset="0"/>
                          <a:ea typeface="宋体" pitchFamily="2" charset="-122"/>
                        </a:rPr>
                        <a:t>solid</a:t>
                      </a:r>
                    </a:p>
                  </a:txBody>
                  <a:tcPr marT="45647" marB="45647"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70000"/>
                        </a:lnSpc>
                        <a:spcBef>
                          <a:spcPct val="20000"/>
                        </a:spcBef>
                        <a:spcAft>
                          <a:spcPct val="0"/>
                        </a:spcAft>
                        <a:buClrTx/>
                        <a:buSzTx/>
                        <a:buFontTx/>
                        <a:buNone/>
                        <a:tabLst/>
                      </a:pPr>
                      <a:r>
                        <a:rPr kumimoji="1" lang="en-US" altLang="zh-CN" sz="2800" b="0" i="0" u="none" strike="noStrike" cap="none" normalizeH="0" baseline="0">
                          <a:ln>
                            <a:noFill/>
                          </a:ln>
                          <a:solidFill>
                            <a:schemeClr val="tx1"/>
                          </a:solidFill>
                          <a:effectLst/>
                          <a:latin typeface="Times New Roman" pitchFamily="18" charset="0"/>
                          <a:ea typeface="宋体" pitchFamily="2" charset="-122"/>
                        </a:rPr>
                        <a:t>Sol,colloidal sol., gel,suspension</a:t>
                      </a:r>
                    </a:p>
                  </a:txBody>
                  <a:tcPr marT="45647" marB="45647" anchor="ctr"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5"/>
                  </a:ext>
                </a:extLst>
              </a:tr>
              <a:tr h="518047">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800" b="0" i="0" u="none" strike="noStrike" cap="none" normalizeH="0" baseline="0">
                          <a:ln>
                            <a:noFill/>
                          </a:ln>
                          <a:solidFill>
                            <a:schemeClr val="tx1"/>
                          </a:solidFill>
                          <a:effectLst/>
                          <a:latin typeface="Times New Roman" pitchFamily="18" charset="0"/>
                          <a:ea typeface="宋体" pitchFamily="2" charset="-122"/>
                        </a:rPr>
                        <a:t>Solid</a:t>
                      </a:r>
                    </a:p>
                  </a:txBody>
                  <a:tcPr marT="45647" marB="45647" anchor="ctr" horzOverflow="overflow">
                    <a:lnL cap="flat">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800" b="0" i="0" u="none" strike="noStrike" cap="none" normalizeH="0" baseline="0">
                          <a:ln>
                            <a:noFill/>
                          </a:ln>
                          <a:solidFill>
                            <a:schemeClr val="tx1"/>
                          </a:solidFill>
                          <a:effectLst/>
                          <a:latin typeface="Times New Roman" pitchFamily="18" charset="0"/>
                          <a:ea typeface="宋体" pitchFamily="2" charset="-122"/>
                        </a:rPr>
                        <a:t>Gas</a:t>
                      </a:r>
                    </a:p>
                  </a:txBody>
                  <a:tcPr marT="45647" marB="45647"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800" b="0" i="0" u="none" strike="noStrike" cap="none" normalizeH="0" baseline="0">
                          <a:ln>
                            <a:noFill/>
                          </a:ln>
                          <a:solidFill>
                            <a:schemeClr val="tx1"/>
                          </a:solidFill>
                          <a:effectLst/>
                          <a:latin typeface="Times New Roman" pitchFamily="18" charset="0"/>
                          <a:ea typeface="宋体" pitchFamily="2" charset="-122"/>
                        </a:rPr>
                        <a:t>Solid foam</a:t>
                      </a:r>
                    </a:p>
                  </a:txBody>
                  <a:tcPr marT="45647" marB="45647" anchor="ctr"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6"/>
                  </a:ext>
                </a:extLst>
              </a:tr>
              <a:tr h="518047">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800" b="0" i="0" u="none" strike="noStrike" cap="none" normalizeH="0" baseline="0">
                          <a:ln>
                            <a:noFill/>
                          </a:ln>
                          <a:solidFill>
                            <a:schemeClr val="tx1"/>
                          </a:solidFill>
                          <a:effectLst/>
                          <a:latin typeface="Times New Roman" pitchFamily="18" charset="0"/>
                          <a:ea typeface="宋体" pitchFamily="2" charset="-122"/>
                        </a:rPr>
                        <a:t>Solid</a:t>
                      </a:r>
                    </a:p>
                  </a:txBody>
                  <a:tcPr marT="45647" marB="45647" anchor="ctr" horzOverflow="overflow">
                    <a:lnL cap="flat">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800" b="0" i="0" u="none" strike="noStrike" cap="none" normalizeH="0" baseline="0">
                          <a:ln>
                            <a:noFill/>
                          </a:ln>
                          <a:solidFill>
                            <a:schemeClr val="tx1"/>
                          </a:solidFill>
                          <a:effectLst/>
                          <a:latin typeface="Times New Roman" pitchFamily="18" charset="0"/>
                          <a:ea typeface="宋体" pitchFamily="2" charset="-122"/>
                        </a:rPr>
                        <a:t>Liquid</a:t>
                      </a:r>
                    </a:p>
                  </a:txBody>
                  <a:tcPr marT="45647" marB="45647"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800" b="0" i="0" u="none" strike="noStrike" cap="none" normalizeH="0" baseline="0">
                          <a:ln>
                            <a:noFill/>
                          </a:ln>
                          <a:solidFill>
                            <a:schemeClr val="tx1"/>
                          </a:solidFill>
                          <a:effectLst/>
                          <a:latin typeface="Times New Roman" pitchFamily="18" charset="0"/>
                          <a:ea typeface="宋体" pitchFamily="2" charset="-122"/>
                        </a:rPr>
                        <a:t>Gel, solid emulsion</a:t>
                      </a:r>
                    </a:p>
                  </a:txBody>
                  <a:tcPr marT="45647" marB="45647" anchor="ctr"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7"/>
                  </a:ext>
                </a:extLst>
              </a:tr>
              <a:tr h="518047">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800" b="0" i="0" u="none" strike="noStrike" cap="none" normalizeH="0" baseline="0">
                          <a:ln>
                            <a:noFill/>
                          </a:ln>
                          <a:solidFill>
                            <a:schemeClr val="tx1"/>
                          </a:solidFill>
                          <a:effectLst/>
                          <a:latin typeface="Times New Roman" pitchFamily="18" charset="0"/>
                          <a:ea typeface="宋体" pitchFamily="2" charset="-122"/>
                        </a:rPr>
                        <a:t>Solid</a:t>
                      </a:r>
                    </a:p>
                  </a:txBody>
                  <a:tcPr marT="45647" marB="45647" anchor="ctr" horzOverflow="overflow">
                    <a:lnL cap="flat">
                      <a:noFill/>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800" b="0" i="0" u="none" strike="noStrike" cap="none" normalizeH="0" baseline="0">
                          <a:ln>
                            <a:noFill/>
                          </a:ln>
                          <a:solidFill>
                            <a:schemeClr val="tx1"/>
                          </a:solidFill>
                          <a:effectLst/>
                          <a:latin typeface="Times New Roman" pitchFamily="18" charset="0"/>
                          <a:ea typeface="宋体" pitchFamily="2" charset="-122"/>
                        </a:rPr>
                        <a:t>Solid</a:t>
                      </a:r>
                    </a:p>
                  </a:txBody>
                  <a:tcPr marT="45647" marB="45647" anchor="ctr" horzOverflow="overflow">
                    <a:lnL>
                      <a:noFill/>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800" b="0" i="0" u="none" strike="noStrike" cap="none" normalizeH="0" baseline="0" dirty="0">
                          <a:ln>
                            <a:noFill/>
                          </a:ln>
                          <a:solidFill>
                            <a:schemeClr val="tx1"/>
                          </a:solidFill>
                          <a:effectLst/>
                          <a:latin typeface="Times New Roman" pitchFamily="18" charset="0"/>
                          <a:ea typeface="宋体" pitchFamily="2" charset="-122"/>
                        </a:rPr>
                        <a:t>Alloy</a:t>
                      </a:r>
                    </a:p>
                  </a:txBody>
                  <a:tcPr marT="45647" marB="45647" anchor="ctr" horzOverflow="overflow">
                    <a:lnL>
                      <a:noFill/>
                    </a:lnL>
                    <a:lnR cap="flat">
                      <a:noFill/>
                    </a:lnR>
                    <a:lnT>
                      <a:noFill/>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411308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D45EEEB-1E0C-41DA-9146-3C1B02162B70}"/>
              </a:ext>
            </a:extLst>
          </p:cNvPr>
          <p:cNvSpPr>
            <a:spLocks noGrp="1"/>
          </p:cNvSpPr>
          <p:nvPr>
            <p:ph idx="1"/>
          </p:nvPr>
        </p:nvSpPr>
        <p:spPr>
          <a:xfrm>
            <a:off x="838200" y="4588041"/>
            <a:ext cx="10515600" cy="1588921"/>
          </a:xfrm>
        </p:spPr>
        <p:txBody>
          <a:bodyPr/>
          <a:lstStyle/>
          <a:p>
            <a:r>
              <a:rPr lang="en-US" altLang="zh-CN" dirty="0"/>
              <a:t> Lyophobic means “liquid repelling’</a:t>
            </a:r>
          </a:p>
          <a:p>
            <a:r>
              <a:rPr lang="en-US" altLang="zh-CN" dirty="0">
                <a:solidFill>
                  <a:schemeClr val="tx2"/>
                </a:solidFill>
              </a:rPr>
              <a:t> Lyophobic Colloids are unstable in thermodynamically, but stable kinetically.  </a:t>
            </a:r>
            <a:endParaRPr lang="en-GB" dirty="0"/>
          </a:p>
        </p:txBody>
      </p:sp>
      <p:pic>
        <p:nvPicPr>
          <p:cNvPr id="4" name="Picture 6">
            <a:extLst>
              <a:ext uri="{FF2B5EF4-FFF2-40B4-BE49-F238E27FC236}">
                <a16:creationId xmlns:a16="http://schemas.microsoft.com/office/drawing/2014/main" id="{00668B2B-5FA1-4BD8-A6D7-2898AFCA9A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54554" y="363708"/>
            <a:ext cx="3482891" cy="3812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283749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BF5356-E758-4071-95F5-34CAB46F235F}"/>
              </a:ext>
            </a:extLst>
          </p:cNvPr>
          <p:cNvSpPr>
            <a:spLocks noGrp="1"/>
          </p:cNvSpPr>
          <p:nvPr>
            <p:ph type="title"/>
          </p:nvPr>
        </p:nvSpPr>
        <p:spPr/>
        <p:txBody>
          <a:bodyPr/>
          <a:lstStyle/>
          <a:p>
            <a:r>
              <a:rPr lang="en-US" altLang="zh-CN" dirty="0">
                <a:solidFill>
                  <a:srgbClr val="FF3300"/>
                </a:solidFill>
              </a:rPr>
              <a:t>Critical micelle concentration (CMC)</a:t>
            </a:r>
            <a:endParaRPr lang="en-GB" dirty="0"/>
          </a:p>
        </p:txBody>
      </p:sp>
      <p:sp>
        <p:nvSpPr>
          <p:cNvPr id="3" name="Content Placeholder 2">
            <a:extLst>
              <a:ext uri="{FF2B5EF4-FFF2-40B4-BE49-F238E27FC236}">
                <a16:creationId xmlns:a16="http://schemas.microsoft.com/office/drawing/2014/main" id="{E9A8AFDF-53D3-4DFE-A41B-0CCEC4B39548}"/>
              </a:ext>
            </a:extLst>
          </p:cNvPr>
          <p:cNvSpPr>
            <a:spLocks noGrp="1"/>
          </p:cNvSpPr>
          <p:nvPr>
            <p:ph idx="1"/>
          </p:nvPr>
        </p:nvSpPr>
        <p:spPr>
          <a:xfrm>
            <a:off x="838200" y="1825625"/>
            <a:ext cx="10515600" cy="1029870"/>
          </a:xfrm>
        </p:spPr>
        <p:txBody>
          <a:bodyPr/>
          <a:lstStyle/>
          <a:p>
            <a:r>
              <a:rPr lang="en-US" altLang="zh-CN" dirty="0"/>
              <a:t>The concentration of the micellization occurs just or just makes micelle formation very like a phase separation.</a:t>
            </a:r>
            <a:endParaRPr lang="en-GB" dirty="0"/>
          </a:p>
        </p:txBody>
      </p:sp>
      <p:grpSp>
        <p:nvGrpSpPr>
          <p:cNvPr id="12" name="Group 11">
            <a:extLst>
              <a:ext uri="{FF2B5EF4-FFF2-40B4-BE49-F238E27FC236}">
                <a16:creationId xmlns:a16="http://schemas.microsoft.com/office/drawing/2014/main" id="{4BF1BE6A-9940-415E-B345-232F598469AB}"/>
              </a:ext>
            </a:extLst>
          </p:cNvPr>
          <p:cNvGrpSpPr/>
          <p:nvPr/>
        </p:nvGrpSpPr>
        <p:grpSpPr>
          <a:xfrm>
            <a:off x="2609849" y="3316706"/>
            <a:ext cx="6972300" cy="1371600"/>
            <a:chOff x="2438400" y="3014496"/>
            <a:chExt cx="6972300" cy="1371600"/>
          </a:xfrm>
        </p:grpSpPr>
        <p:sp>
          <p:nvSpPr>
            <p:cNvPr id="4" name="Freeform 11">
              <a:extLst>
                <a:ext uri="{FF2B5EF4-FFF2-40B4-BE49-F238E27FC236}">
                  <a16:creationId xmlns:a16="http://schemas.microsoft.com/office/drawing/2014/main" id="{573451FD-1B33-463D-9B7E-4AA812B3B276}"/>
                </a:ext>
              </a:extLst>
            </p:cNvPr>
            <p:cNvSpPr>
              <a:spLocks/>
            </p:cNvSpPr>
            <p:nvPr/>
          </p:nvSpPr>
          <p:spPr bwMode="auto">
            <a:xfrm rot="3865209">
              <a:off x="4381500" y="3814596"/>
              <a:ext cx="990600" cy="152400"/>
            </a:xfrm>
            <a:custGeom>
              <a:avLst/>
              <a:gdLst>
                <a:gd name="T0" fmla="*/ 0 w 624"/>
                <a:gd name="T1" fmla="*/ 76200 h 112"/>
                <a:gd name="T2" fmla="*/ 152400 w 624"/>
                <a:gd name="T3" fmla="*/ 10886 h 112"/>
                <a:gd name="T4" fmla="*/ 304800 w 624"/>
                <a:gd name="T5" fmla="*/ 141514 h 112"/>
                <a:gd name="T6" fmla="*/ 533400 w 624"/>
                <a:gd name="T7" fmla="*/ 10886 h 112"/>
                <a:gd name="T8" fmla="*/ 685800 w 624"/>
                <a:gd name="T9" fmla="*/ 141514 h 112"/>
                <a:gd name="T10" fmla="*/ 838200 w 624"/>
                <a:gd name="T11" fmla="*/ 76200 h 112"/>
                <a:gd name="T12" fmla="*/ 990600 w 624"/>
                <a:gd name="T13" fmla="*/ 76200 h 112"/>
                <a:gd name="T14" fmla="*/ 0 60000 65536"/>
                <a:gd name="T15" fmla="*/ 0 60000 65536"/>
                <a:gd name="T16" fmla="*/ 0 60000 65536"/>
                <a:gd name="T17" fmla="*/ 0 60000 65536"/>
                <a:gd name="T18" fmla="*/ 0 60000 65536"/>
                <a:gd name="T19" fmla="*/ 0 60000 65536"/>
                <a:gd name="T20" fmla="*/ 0 60000 65536"/>
                <a:gd name="T21" fmla="*/ 0 w 624"/>
                <a:gd name="T22" fmla="*/ 0 h 112"/>
                <a:gd name="T23" fmla="*/ 624 w 624"/>
                <a:gd name="T24" fmla="*/ 112 h 11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24" h="112">
                  <a:moveTo>
                    <a:pt x="0" y="56"/>
                  </a:moveTo>
                  <a:cubicBezTo>
                    <a:pt x="32" y="28"/>
                    <a:pt x="64" y="0"/>
                    <a:pt x="96" y="8"/>
                  </a:cubicBezTo>
                  <a:cubicBezTo>
                    <a:pt x="128" y="16"/>
                    <a:pt x="152" y="104"/>
                    <a:pt x="192" y="104"/>
                  </a:cubicBezTo>
                  <a:cubicBezTo>
                    <a:pt x="232" y="104"/>
                    <a:pt x="296" y="8"/>
                    <a:pt x="336" y="8"/>
                  </a:cubicBezTo>
                  <a:cubicBezTo>
                    <a:pt x="376" y="8"/>
                    <a:pt x="400" y="96"/>
                    <a:pt x="432" y="104"/>
                  </a:cubicBezTo>
                  <a:cubicBezTo>
                    <a:pt x="464" y="112"/>
                    <a:pt x="496" y="64"/>
                    <a:pt x="528" y="56"/>
                  </a:cubicBezTo>
                  <a:cubicBezTo>
                    <a:pt x="560" y="48"/>
                    <a:pt x="608" y="56"/>
                    <a:pt x="624" y="56"/>
                  </a:cubicBezTo>
                </a:path>
              </a:pathLst>
            </a:custGeom>
            <a:noFill/>
            <a:ln w="381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graphicFrame>
          <p:nvGraphicFramePr>
            <p:cNvPr id="5" name="Object 15">
              <a:extLst>
                <a:ext uri="{FF2B5EF4-FFF2-40B4-BE49-F238E27FC236}">
                  <a16:creationId xmlns:a16="http://schemas.microsoft.com/office/drawing/2014/main" id="{EE8FC41C-E148-4FCD-82DA-FC30C84E6D90}"/>
                </a:ext>
              </a:extLst>
            </p:cNvPr>
            <p:cNvGraphicFramePr>
              <a:graphicFrameLocks noChangeAspect="1"/>
            </p:cNvGraphicFramePr>
            <p:nvPr>
              <p:extLst>
                <p:ext uri="{D42A27DB-BD31-4B8C-83A1-F6EECF244321}">
                  <p14:modId xmlns:p14="http://schemas.microsoft.com/office/powerpoint/2010/main" val="44524896"/>
                </p:ext>
              </p:extLst>
            </p:nvPr>
          </p:nvGraphicFramePr>
          <p:xfrm>
            <a:off x="6096000" y="3090696"/>
            <a:ext cx="1200150" cy="1028700"/>
          </p:xfrm>
          <a:graphic>
            <a:graphicData uri="http://schemas.openxmlformats.org/presentationml/2006/ole">
              <mc:AlternateContent xmlns:mc="http://schemas.openxmlformats.org/markup-compatibility/2006">
                <mc:Choice xmlns:v="urn:schemas-microsoft-com:vml" Requires="v">
                  <p:oleObj spid="_x0000_s19457" name="BMP 图象" r:id="rId3" imgW="1200318" imgH="1028844" progId="Paint.Picture">
                    <p:embed/>
                  </p:oleObj>
                </mc:Choice>
                <mc:Fallback>
                  <p:oleObj name="BMP 图象" r:id="rId3" imgW="1200318" imgH="1028844" progId="Paint.Picture">
                    <p:embed/>
                    <p:pic>
                      <p:nvPicPr>
                        <p:cNvPr id="27663" name="Object 15">
                          <a:extLst>
                            <a:ext uri="{FF2B5EF4-FFF2-40B4-BE49-F238E27FC236}">
                              <a16:creationId xmlns:a16="http://schemas.microsoft.com/office/drawing/2014/main" id="{5972557E-200E-4B32-8241-25B7B63ECEE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3090696"/>
                          <a:ext cx="1200150" cy="1028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 name="Object 17">
              <a:extLst>
                <a:ext uri="{FF2B5EF4-FFF2-40B4-BE49-F238E27FC236}">
                  <a16:creationId xmlns:a16="http://schemas.microsoft.com/office/drawing/2014/main" id="{039C8AB2-522F-4814-8327-AE3B2D98D93D}"/>
                </a:ext>
              </a:extLst>
            </p:cNvPr>
            <p:cNvGraphicFramePr>
              <a:graphicFrameLocks noChangeAspect="1"/>
            </p:cNvGraphicFramePr>
            <p:nvPr>
              <p:extLst>
                <p:ext uri="{D42A27DB-BD31-4B8C-83A1-F6EECF244321}">
                  <p14:modId xmlns:p14="http://schemas.microsoft.com/office/powerpoint/2010/main" val="153446030"/>
                </p:ext>
              </p:extLst>
            </p:nvPr>
          </p:nvGraphicFramePr>
          <p:xfrm>
            <a:off x="7848600" y="3014496"/>
            <a:ext cx="1562100" cy="1323975"/>
          </p:xfrm>
          <a:graphic>
            <a:graphicData uri="http://schemas.openxmlformats.org/presentationml/2006/ole">
              <mc:AlternateContent xmlns:mc="http://schemas.openxmlformats.org/markup-compatibility/2006">
                <mc:Choice xmlns:v="urn:schemas-microsoft-com:vml" Requires="v">
                  <p:oleObj spid="_x0000_s19458" name="BMP 图象" r:id="rId5" imgW="1561905" imgH="1324160" progId="Paint.Picture">
                    <p:embed/>
                  </p:oleObj>
                </mc:Choice>
                <mc:Fallback>
                  <p:oleObj name="BMP 图象" r:id="rId5" imgW="1561905" imgH="1324160" progId="Paint.Picture">
                    <p:embed/>
                    <p:pic>
                      <p:nvPicPr>
                        <p:cNvPr id="27665" name="Object 17">
                          <a:extLst>
                            <a:ext uri="{FF2B5EF4-FFF2-40B4-BE49-F238E27FC236}">
                              <a16:creationId xmlns:a16="http://schemas.microsoft.com/office/drawing/2014/main" id="{8464AE34-6411-4605-858C-9ED8E75F856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848600" y="3014496"/>
                          <a:ext cx="1562100" cy="1323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 name="AutoShape 18">
              <a:extLst>
                <a:ext uri="{FF2B5EF4-FFF2-40B4-BE49-F238E27FC236}">
                  <a16:creationId xmlns:a16="http://schemas.microsoft.com/office/drawing/2014/main" id="{DCA8BDAD-DC3D-4D8E-A9D0-D5A6CDC1769C}"/>
                </a:ext>
              </a:extLst>
            </p:cNvPr>
            <p:cNvSpPr>
              <a:spLocks noChangeArrowheads="1"/>
            </p:cNvSpPr>
            <p:nvPr/>
          </p:nvSpPr>
          <p:spPr bwMode="auto">
            <a:xfrm>
              <a:off x="2438400" y="3395496"/>
              <a:ext cx="228600" cy="228600"/>
            </a:xfrm>
            <a:prstGeom prst="flowChartConnector">
              <a:avLst/>
            </a:prstGeom>
            <a:solidFill>
              <a:schemeClr val="bg1"/>
            </a:solidFill>
            <a:ln w="38100">
              <a:solidFill>
                <a:schemeClr val="tx1"/>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it-IT" altLang="hu-HU" sz="2400"/>
            </a:p>
          </p:txBody>
        </p:sp>
        <p:sp>
          <p:nvSpPr>
            <p:cNvPr id="8" name="Freeform 19">
              <a:extLst>
                <a:ext uri="{FF2B5EF4-FFF2-40B4-BE49-F238E27FC236}">
                  <a16:creationId xmlns:a16="http://schemas.microsoft.com/office/drawing/2014/main" id="{94E7A614-3F93-4F09-82D1-C1C6EDFCF111}"/>
                </a:ext>
              </a:extLst>
            </p:cNvPr>
            <p:cNvSpPr>
              <a:spLocks/>
            </p:cNvSpPr>
            <p:nvPr/>
          </p:nvSpPr>
          <p:spPr bwMode="auto">
            <a:xfrm rot="1029555">
              <a:off x="2895600" y="3776496"/>
              <a:ext cx="990600" cy="152400"/>
            </a:xfrm>
            <a:custGeom>
              <a:avLst/>
              <a:gdLst>
                <a:gd name="T0" fmla="*/ 0 w 624"/>
                <a:gd name="T1" fmla="*/ 76200 h 112"/>
                <a:gd name="T2" fmla="*/ 152400 w 624"/>
                <a:gd name="T3" fmla="*/ 10886 h 112"/>
                <a:gd name="T4" fmla="*/ 304800 w 624"/>
                <a:gd name="T5" fmla="*/ 141514 h 112"/>
                <a:gd name="T6" fmla="*/ 533400 w 624"/>
                <a:gd name="T7" fmla="*/ 10886 h 112"/>
                <a:gd name="T8" fmla="*/ 685800 w 624"/>
                <a:gd name="T9" fmla="*/ 141514 h 112"/>
                <a:gd name="T10" fmla="*/ 838200 w 624"/>
                <a:gd name="T11" fmla="*/ 76200 h 112"/>
                <a:gd name="T12" fmla="*/ 990600 w 624"/>
                <a:gd name="T13" fmla="*/ 76200 h 112"/>
                <a:gd name="T14" fmla="*/ 0 60000 65536"/>
                <a:gd name="T15" fmla="*/ 0 60000 65536"/>
                <a:gd name="T16" fmla="*/ 0 60000 65536"/>
                <a:gd name="T17" fmla="*/ 0 60000 65536"/>
                <a:gd name="T18" fmla="*/ 0 60000 65536"/>
                <a:gd name="T19" fmla="*/ 0 60000 65536"/>
                <a:gd name="T20" fmla="*/ 0 60000 65536"/>
                <a:gd name="T21" fmla="*/ 0 w 624"/>
                <a:gd name="T22" fmla="*/ 0 h 112"/>
                <a:gd name="T23" fmla="*/ 624 w 624"/>
                <a:gd name="T24" fmla="*/ 112 h 11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24" h="112">
                  <a:moveTo>
                    <a:pt x="0" y="56"/>
                  </a:moveTo>
                  <a:cubicBezTo>
                    <a:pt x="32" y="28"/>
                    <a:pt x="64" y="0"/>
                    <a:pt x="96" y="8"/>
                  </a:cubicBezTo>
                  <a:cubicBezTo>
                    <a:pt x="128" y="16"/>
                    <a:pt x="152" y="104"/>
                    <a:pt x="192" y="104"/>
                  </a:cubicBezTo>
                  <a:cubicBezTo>
                    <a:pt x="232" y="104"/>
                    <a:pt x="296" y="8"/>
                    <a:pt x="336" y="8"/>
                  </a:cubicBezTo>
                  <a:cubicBezTo>
                    <a:pt x="376" y="8"/>
                    <a:pt x="400" y="96"/>
                    <a:pt x="432" y="104"/>
                  </a:cubicBezTo>
                  <a:cubicBezTo>
                    <a:pt x="464" y="112"/>
                    <a:pt x="496" y="64"/>
                    <a:pt x="528" y="56"/>
                  </a:cubicBezTo>
                  <a:cubicBezTo>
                    <a:pt x="560" y="48"/>
                    <a:pt x="608" y="56"/>
                    <a:pt x="624" y="56"/>
                  </a:cubicBezTo>
                </a:path>
              </a:pathLst>
            </a:custGeom>
            <a:noFill/>
            <a:ln w="381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9" name="Line 20">
              <a:extLst>
                <a:ext uri="{FF2B5EF4-FFF2-40B4-BE49-F238E27FC236}">
                  <a16:creationId xmlns:a16="http://schemas.microsoft.com/office/drawing/2014/main" id="{B0151ECD-0D19-4073-83D0-E3A5DCEFE97F}"/>
                </a:ext>
              </a:extLst>
            </p:cNvPr>
            <p:cNvSpPr>
              <a:spLocks noChangeShapeType="1"/>
            </p:cNvSpPr>
            <p:nvPr/>
          </p:nvSpPr>
          <p:spPr bwMode="auto">
            <a:xfrm>
              <a:off x="4038600" y="3700296"/>
              <a:ext cx="457200" cy="0"/>
            </a:xfrm>
            <a:prstGeom prst="line">
              <a:avLst/>
            </a:prstGeom>
            <a:noFill/>
            <a:ln w="57150">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en-GB"/>
            </a:p>
          </p:txBody>
        </p:sp>
        <p:sp>
          <p:nvSpPr>
            <p:cNvPr id="10" name="Line 21">
              <a:extLst>
                <a:ext uri="{FF2B5EF4-FFF2-40B4-BE49-F238E27FC236}">
                  <a16:creationId xmlns:a16="http://schemas.microsoft.com/office/drawing/2014/main" id="{A53FEFA8-F286-4031-A0BB-CDE66A4DC4E3}"/>
                </a:ext>
              </a:extLst>
            </p:cNvPr>
            <p:cNvSpPr>
              <a:spLocks noChangeShapeType="1"/>
            </p:cNvSpPr>
            <p:nvPr/>
          </p:nvSpPr>
          <p:spPr bwMode="auto">
            <a:xfrm>
              <a:off x="5257800" y="3624096"/>
              <a:ext cx="457200" cy="0"/>
            </a:xfrm>
            <a:prstGeom prst="line">
              <a:avLst/>
            </a:prstGeom>
            <a:noFill/>
            <a:ln w="57150">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en-GB"/>
            </a:p>
          </p:txBody>
        </p:sp>
        <p:sp>
          <p:nvSpPr>
            <p:cNvPr id="11" name="Text Box 22">
              <a:extLst>
                <a:ext uri="{FF2B5EF4-FFF2-40B4-BE49-F238E27FC236}">
                  <a16:creationId xmlns:a16="http://schemas.microsoft.com/office/drawing/2014/main" id="{DDD03B64-C824-465A-8905-09DB66E6ACB7}"/>
                </a:ext>
              </a:extLst>
            </p:cNvPr>
            <p:cNvSpPr txBox="1">
              <a:spLocks noChangeArrowheads="1"/>
            </p:cNvSpPr>
            <p:nvPr/>
          </p:nvSpPr>
          <p:spPr bwMode="auto">
            <a:xfrm>
              <a:off x="7315200" y="3319296"/>
              <a:ext cx="5334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dirty="0">
                  <a:solidFill>
                    <a:srgbClr val="FF3300"/>
                  </a:solidFill>
                </a:rPr>
                <a:t>or</a:t>
              </a:r>
            </a:p>
          </p:txBody>
        </p:sp>
      </p:grpSp>
      <p:sp>
        <p:nvSpPr>
          <p:cNvPr id="13" name="TextBox 12">
            <a:extLst>
              <a:ext uri="{FF2B5EF4-FFF2-40B4-BE49-F238E27FC236}">
                <a16:creationId xmlns:a16="http://schemas.microsoft.com/office/drawing/2014/main" id="{A06B7230-30E6-4A2F-9C12-7EBD5F090C2C}"/>
              </a:ext>
            </a:extLst>
          </p:cNvPr>
          <p:cNvSpPr txBox="1"/>
          <p:nvPr/>
        </p:nvSpPr>
        <p:spPr>
          <a:xfrm>
            <a:off x="3669277" y="5481555"/>
            <a:ext cx="4853445" cy="523220"/>
          </a:xfrm>
          <a:prstGeom prst="rect">
            <a:avLst/>
          </a:prstGeom>
          <a:noFill/>
        </p:spPr>
        <p:txBody>
          <a:bodyPr wrap="none" rtlCol="0">
            <a:spAutoFit/>
          </a:bodyPr>
          <a:lstStyle/>
          <a:p>
            <a:pPr algn="ctr">
              <a:spcBef>
                <a:spcPct val="50000"/>
              </a:spcBef>
            </a:pPr>
            <a:r>
              <a:rPr lang="en-US" altLang="zh-CN" sz="2800" dirty="0"/>
              <a:t>Micellization schematic diagram</a:t>
            </a:r>
          </a:p>
        </p:txBody>
      </p:sp>
    </p:spTree>
    <p:extLst>
      <p:ext uri="{BB962C8B-B14F-4D97-AF65-F5344CB8AC3E}">
        <p14:creationId xmlns:p14="http://schemas.microsoft.com/office/powerpoint/2010/main" val="40919352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7A31DC5D-66D0-4425-A7B6-05167C2C5552}"/>
              </a:ext>
            </a:extLst>
          </p:cNvPr>
          <p:cNvGrpSpPr/>
          <p:nvPr/>
        </p:nvGrpSpPr>
        <p:grpSpPr>
          <a:xfrm>
            <a:off x="2732881" y="1150144"/>
            <a:ext cx="6726238" cy="4557712"/>
            <a:chOff x="2734468" y="1124744"/>
            <a:chExt cx="6726238" cy="4557712"/>
          </a:xfrm>
        </p:grpSpPr>
        <p:graphicFrame>
          <p:nvGraphicFramePr>
            <p:cNvPr id="5" name="Object 0">
              <a:extLst>
                <a:ext uri="{FF2B5EF4-FFF2-40B4-BE49-F238E27FC236}">
                  <a16:creationId xmlns:a16="http://schemas.microsoft.com/office/drawing/2014/main" id="{9A1BE8B6-6AEB-4570-8524-29E60F9F6CB8}"/>
                </a:ext>
              </a:extLst>
            </p:cNvPr>
            <p:cNvGraphicFramePr>
              <a:graphicFrameLocks noChangeAspect="1"/>
            </p:cNvGraphicFramePr>
            <p:nvPr>
              <p:extLst>
                <p:ext uri="{D42A27DB-BD31-4B8C-83A1-F6EECF244321}">
                  <p14:modId xmlns:p14="http://schemas.microsoft.com/office/powerpoint/2010/main" val="1794430020"/>
                </p:ext>
              </p:extLst>
            </p:nvPr>
          </p:nvGraphicFramePr>
          <p:xfrm>
            <a:off x="5582443" y="2766219"/>
            <a:ext cx="1027113" cy="1325562"/>
          </p:xfrm>
          <a:graphic>
            <a:graphicData uri="http://schemas.openxmlformats.org/presentationml/2006/ole">
              <mc:AlternateContent xmlns:mc="http://schemas.openxmlformats.org/markup-compatibility/2006">
                <mc:Choice xmlns:v="urn:schemas-microsoft-com:vml" Requires="v">
                  <p:oleObj spid="_x0000_s18433" name="BMP 图象" r:id="rId3" imgW="1333333" imgH="1638529" progId="Paint.Picture">
                    <p:embed/>
                  </p:oleObj>
                </mc:Choice>
                <mc:Fallback>
                  <p:oleObj name="BMP 图象" r:id="rId3" imgW="1333333" imgH="1638529" progId="Paint.Picture">
                    <p:embed/>
                    <p:pic>
                      <p:nvPicPr>
                        <p:cNvPr id="102400" name="Object 0">
                          <a:extLst>
                            <a:ext uri="{FF2B5EF4-FFF2-40B4-BE49-F238E27FC236}">
                              <a16:creationId xmlns:a16="http://schemas.microsoft.com/office/drawing/2014/main" id="{C23EBC7E-B8CA-475B-811F-F77CA5E760B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82443" y="2766219"/>
                          <a:ext cx="1027113" cy="13255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 name="Object 1">
              <a:extLst>
                <a:ext uri="{FF2B5EF4-FFF2-40B4-BE49-F238E27FC236}">
                  <a16:creationId xmlns:a16="http://schemas.microsoft.com/office/drawing/2014/main" id="{612279FB-63EA-47B4-9E54-9691C8A1E743}"/>
                </a:ext>
              </a:extLst>
            </p:cNvPr>
            <p:cNvGraphicFramePr>
              <a:graphicFrameLocks noChangeAspect="1"/>
            </p:cNvGraphicFramePr>
            <p:nvPr>
              <p:extLst>
                <p:ext uri="{D42A27DB-BD31-4B8C-83A1-F6EECF244321}">
                  <p14:modId xmlns:p14="http://schemas.microsoft.com/office/powerpoint/2010/main" val="3151787812"/>
                </p:ext>
              </p:extLst>
            </p:nvPr>
          </p:nvGraphicFramePr>
          <p:xfrm>
            <a:off x="2734468" y="2667794"/>
            <a:ext cx="1528763" cy="1560512"/>
          </p:xfrm>
          <a:graphic>
            <a:graphicData uri="http://schemas.openxmlformats.org/presentationml/2006/ole">
              <mc:AlternateContent xmlns:mc="http://schemas.openxmlformats.org/markup-compatibility/2006">
                <mc:Choice xmlns:v="urn:schemas-microsoft-com:vml" Requires="v">
                  <p:oleObj spid="_x0000_s18434" name="BMP 图象" r:id="rId5" imgW="2600000" imgH="2523810" progId="Paint.Picture">
                    <p:embed/>
                  </p:oleObj>
                </mc:Choice>
                <mc:Fallback>
                  <p:oleObj name="BMP 图象" r:id="rId5" imgW="2600000" imgH="2523810" progId="Paint.Picture">
                    <p:embed/>
                    <p:pic>
                      <p:nvPicPr>
                        <p:cNvPr id="102401" name="Object 1">
                          <a:extLst>
                            <a:ext uri="{FF2B5EF4-FFF2-40B4-BE49-F238E27FC236}">
                              <a16:creationId xmlns:a16="http://schemas.microsoft.com/office/drawing/2014/main" id="{71999E43-934E-4C26-AB61-BB0776454FD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34468" y="2667794"/>
                          <a:ext cx="1528763" cy="1560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 name="Object 2">
              <a:extLst>
                <a:ext uri="{FF2B5EF4-FFF2-40B4-BE49-F238E27FC236}">
                  <a16:creationId xmlns:a16="http://schemas.microsoft.com/office/drawing/2014/main" id="{7572F821-5B0C-4716-99F0-57AA0FEA4CA3}"/>
                </a:ext>
              </a:extLst>
            </p:cNvPr>
            <p:cNvGraphicFramePr>
              <a:graphicFrameLocks noChangeAspect="1"/>
            </p:cNvGraphicFramePr>
            <p:nvPr>
              <p:extLst>
                <p:ext uri="{D42A27DB-BD31-4B8C-83A1-F6EECF244321}">
                  <p14:modId xmlns:p14="http://schemas.microsoft.com/office/powerpoint/2010/main" val="3269830507"/>
                </p:ext>
              </p:extLst>
            </p:nvPr>
          </p:nvGraphicFramePr>
          <p:xfrm>
            <a:off x="5633243" y="1124744"/>
            <a:ext cx="922338" cy="833437"/>
          </p:xfrm>
          <a:graphic>
            <a:graphicData uri="http://schemas.openxmlformats.org/presentationml/2006/ole">
              <mc:AlternateContent xmlns:mc="http://schemas.openxmlformats.org/markup-compatibility/2006">
                <mc:Choice xmlns:v="urn:schemas-microsoft-com:vml" Requires="v">
                  <p:oleObj spid="_x0000_s18435" name="BMP 图象" r:id="rId7" imgW="1200318" imgH="1028844" progId="Paint.Picture">
                    <p:embed/>
                  </p:oleObj>
                </mc:Choice>
                <mc:Fallback>
                  <p:oleObj name="BMP 图象" r:id="rId7" imgW="1200318" imgH="1028844" progId="Paint.Picture">
                    <p:embed/>
                    <p:pic>
                      <p:nvPicPr>
                        <p:cNvPr id="102402" name="Object 2">
                          <a:extLst>
                            <a:ext uri="{FF2B5EF4-FFF2-40B4-BE49-F238E27FC236}">
                              <a16:creationId xmlns:a16="http://schemas.microsoft.com/office/drawing/2014/main" id="{9F823990-9FAB-4336-B3AE-CC6DF44DAE1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33243" y="1124744"/>
                          <a:ext cx="922338" cy="833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 name="Object 3">
              <a:extLst>
                <a:ext uri="{FF2B5EF4-FFF2-40B4-BE49-F238E27FC236}">
                  <a16:creationId xmlns:a16="http://schemas.microsoft.com/office/drawing/2014/main" id="{FB6CDF57-D0B3-4089-A559-3E8B7C422154}"/>
                </a:ext>
              </a:extLst>
            </p:cNvPr>
            <p:cNvGraphicFramePr>
              <a:graphicFrameLocks noChangeAspect="1"/>
            </p:cNvGraphicFramePr>
            <p:nvPr>
              <p:extLst>
                <p:ext uri="{D42A27DB-BD31-4B8C-83A1-F6EECF244321}">
                  <p14:modId xmlns:p14="http://schemas.microsoft.com/office/powerpoint/2010/main" val="3770179896"/>
                </p:ext>
              </p:extLst>
            </p:nvPr>
          </p:nvGraphicFramePr>
          <p:xfrm>
            <a:off x="5472906" y="4609306"/>
            <a:ext cx="1201737" cy="1073150"/>
          </p:xfrm>
          <a:graphic>
            <a:graphicData uri="http://schemas.openxmlformats.org/presentationml/2006/ole">
              <mc:AlternateContent xmlns:mc="http://schemas.openxmlformats.org/markup-compatibility/2006">
                <mc:Choice xmlns:v="urn:schemas-microsoft-com:vml" Requires="v">
                  <p:oleObj spid="_x0000_s18436" name="BMP 图象" r:id="rId9" imgW="1561905" imgH="1324160" progId="Paint.Picture">
                    <p:embed/>
                  </p:oleObj>
                </mc:Choice>
                <mc:Fallback>
                  <p:oleObj name="BMP 图象" r:id="rId9" imgW="1561905" imgH="1324160" progId="Paint.Picture">
                    <p:embed/>
                    <p:pic>
                      <p:nvPicPr>
                        <p:cNvPr id="102403" name="Object 3">
                          <a:extLst>
                            <a:ext uri="{FF2B5EF4-FFF2-40B4-BE49-F238E27FC236}">
                              <a16:creationId xmlns:a16="http://schemas.microsoft.com/office/drawing/2014/main" id="{8F6608FE-D6CC-4B46-9D08-C0833B7FFE2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472906" y="4609306"/>
                          <a:ext cx="1201737" cy="1073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 name="Line 10">
              <a:extLst>
                <a:ext uri="{FF2B5EF4-FFF2-40B4-BE49-F238E27FC236}">
                  <a16:creationId xmlns:a16="http://schemas.microsoft.com/office/drawing/2014/main" id="{53CB6B1A-C27A-4D48-90C4-7B45A7A35B5A}"/>
                </a:ext>
              </a:extLst>
            </p:cNvPr>
            <p:cNvSpPr>
              <a:spLocks noChangeShapeType="1"/>
            </p:cNvSpPr>
            <p:nvPr/>
          </p:nvSpPr>
          <p:spPr bwMode="auto">
            <a:xfrm>
              <a:off x="4620418" y="3215481"/>
              <a:ext cx="527050" cy="1588"/>
            </a:xfrm>
            <a:prstGeom prst="line">
              <a:avLst/>
            </a:prstGeom>
            <a:noFill/>
            <a:ln w="57150">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en-GB"/>
            </a:p>
          </p:txBody>
        </p:sp>
        <p:sp>
          <p:nvSpPr>
            <p:cNvPr id="10" name="Line 11">
              <a:extLst>
                <a:ext uri="{FF2B5EF4-FFF2-40B4-BE49-F238E27FC236}">
                  <a16:creationId xmlns:a16="http://schemas.microsoft.com/office/drawing/2014/main" id="{18A1D888-0E7D-4D06-81D2-37DD92CA91C6}"/>
                </a:ext>
              </a:extLst>
            </p:cNvPr>
            <p:cNvSpPr>
              <a:spLocks noChangeShapeType="1"/>
            </p:cNvSpPr>
            <p:nvPr/>
          </p:nvSpPr>
          <p:spPr bwMode="auto">
            <a:xfrm rot="18978885" flipV="1">
              <a:off x="4488656" y="2251869"/>
              <a:ext cx="757237" cy="117475"/>
            </a:xfrm>
            <a:prstGeom prst="line">
              <a:avLst/>
            </a:prstGeom>
            <a:noFill/>
            <a:ln w="57150">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en-GB"/>
            </a:p>
          </p:txBody>
        </p:sp>
        <p:sp>
          <p:nvSpPr>
            <p:cNvPr id="11" name="Line 12">
              <a:extLst>
                <a:ext uri="{FF2B5EF4-FFF2-40B4-BE49-F238E27FC236}">
                  <a16:creationId xmlns:a16="http://schemas.microsoft.com/office/drawing/2014/main" id="{8DA7E514-E4C3-40F2-8C45-2D2FEC440CEB}"/>
                </a:ext>
              </a:extLst>
            </p:cNvPr>
            <p:cNvSpPr>
              <a:spLocks noChangeShapeType="1"/>
            </p:cNvSpPr>
            <p:nvPr/>
          </p:nvSpPr>
          <p:spPr bwMode="auto">
            <a:xfrm rot="2144086">
              <a:off x="4512468" y="4042569"/>
              <a:ext cx="717550" cy="285750"/>
            </a:xfrm>
            <a:prstGeom prst="line">
              <a:avLst/>
            </a:prstGeom>
            <a:noFill/>
            <a:ln w="57150">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en-GB"/>
            </a:p>
          </p:txBody>
        </p:sp>
        <p:graphicFrame>
          <p:nvGraphicFramePr>
            <p:cNvPr id="12" name="Object 4">
              <a:extLst>
                <a:ext uri="{FF2B5EF4-FFF2-40B4-BE49-F238E27FC236}">
                  <a16:creationId xmlns:a16="http://schemas.microsoft.com/office/drawing/2014/main" id="{DF2A8452-A970-410E-9C6B-02AF16D29196}"/>
                </a:ext>
              </a:extLst>
            </p:cNvPr>
            <p:cNvGraphicFramePr>
              <a:graphicFrameLocks noChangeAspect="1"/>
            </p:cNvGraphicFramePr>
            <p:nvPr>
              <p:extLst>
                <p:ext uri="{D42A27DB-BD31-4B8C-83A1-F6EECF244321}">
                  <p14:modId xmlns:p14="http://schemas.microsoft.com/office/powerpoint/2010/main" val="958337610"/>
                </p:ext>
              </p:extLst>
            </p:nvPr>
          </p:nvGraphicFramePr>
          <p:xfrm>
            <a:off x="7995443" y="2453481"/>
            <a:ext cx="1465263" cy="1524000"/>
          </p:xfrm>
          <a:graphic>
            <a:graphicData uri="http://schemas.openxmlformats.org/presentationml/2006/ole">
              <mc:AlternateContent xmlns:mc="http://schemas.openxmlformats.org/markup-compatibility/2006">
                <mc:Choice xmlns:v="urn:schemas-microsoft-com:vml" Requires="v">
                  <p:oleObj spid="_x0000_s18437" name="BMP 图象" r:id="rId11" imgW="809738" imgH="800212" progId="Paint.Picture">
                    <p:embed/>
                  </p:oleObj>
                </mc:Choice>
                <mc:Fallback>
                  <p:oleObj name="BMP 图象" r:id="rId11" imgW="809738" imgH="800212" progId="Paint.Picture">
                    <p:embed/>
                    <p:pic>
                      <p:nvPicPr>
                        <p:cNvPr id="102404" name="Object 4">
                          <a:extLst>
                            <a:ext uri="{FF2B5EF4-FFF2-40B4-BE49-F238E27FC236}">
                              <a16:creationId xmlns:a16="http://schemas.microsoft.com/office/drawing/2014/main" id="{6E264601-055D-4860-8DDA-D3B9EE69B5C5}"/>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995443" y="2453481"/>
                          <a:ext cx="1465263" cy="152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3" name="Line 14">
              <a:extLst>
                <a:ext uri="{FF2B5EF4-FFF2-40B4-BE49-F238E27FC236}">
                  <a16:creationId xmlns:a16="http://schemas.microsoft.com/office/drawing/2014/main" id="{ADBA9D4F-B0DF-486E-BA08-7A6090289C32}"/>
                </a:ext>
              </a:extLst>
            </p:cNvPr>
            <p:cNvSpPr>
              <a:spLocks noChangeShapeType="1"/>
            </p:cNvSpPr>
            <p:nvPr/>
          </p:nvSpPr>
          <p:spPr bwMode="auto">
            <a:xfrm>
              <a:off x="7004843" y="3215481"/>
              <a:ext cx="708025" cy="0"/>
            </a:xfrm>
            <a:prstGeom prst="line">
              <a:avLst/>
            </a:prstGeom>
            <a:noFill/>
            <a:ln w="57150">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en-GB"/>
            </a:p>
          </p:txBody>
        </p:sp>
      </p:grpSp>
    </p:spTree>
    <p:extLst>
      <p:ext uri="{BB962C8B-B14F-4D97-AF65-F5344CB8AC3E}">
        <p14:creationId xmlns:p14="http://schemas.microsoft.com/office/powerpoint/2010/main" val="33386697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960C77-594A-45F3-8697-A380A104DA99}"/>
              </a:ext>
            </a:extLst>
          </p:cNvPr>
          <p:cNvSpPr>
            <a:spLocks noGrp="1"/>
          </p:cNvSpPr>
          <p:nvPr>
            <p:ph type="title"/>
          </p:nvPr>
        </p:nvSpPr>
        <p:spPr/>
        <p:txBody>
          <a:bodyPr/>
          <a:lstStyle/>
          <a:p>
            <a:r>
              <a:rPr lang="en-US" altLang="zh-CN" dirty="0">
                <a:cs typeface="Times New Roman" panose="02020603050405020304" pitchFamily="18" charset="0"/>
              </a:rPr>
              <a:t>Concept of stability of colloidal system</a:t>
            </a:r>
            <a:endParaRPr lang="en-GB" dirty="0"/>
          </a:p>
        </p:txBody>
      </p:sp>
      <p:sp>
        <p:nvSpPr>
          <p:cNvPr id="3" name="Content Placeholder 2">
            <a:extLst>
              <a:ext uri="{FF2B5EF4-FFF2-40B4-BE49-F238E27FC236}">
                <a16:creationId xmlns:a16="http://schemas.microsoft.com/office/drawing/2014/main" id="{BE5F6610-5EA2-47C5-BCAE-68408C28C489}"/>
              </a:ext>
            </a:extLst>
          </p:cNvPr>
          <p:cNvSpPr>
            <a:spLocks noGrp="1"/>
          </p:cNvSpPr>
          <p:nvPr>
            <p:ph idx="1"/>
          </p:nvPr>
        </p:nvSpPr>
        <p:spPr/>
        <p:txBody>
          <a:bodyPr/>
          <a:lstStyle/>
          <a:p>
            <a:r>
              <a:rPr lang="en-US" altLang="zh-CN" dirty="0"/>
              <a:t>The stability is relative, the instability is absolute.</a:t>
            </a:r>
          </a:p>
          <a:p>
            <a:endParaRPr lang="en-US" altLang="zh-CN" dirty="0"/>
          </a:p>
          <a:p>
            <a:r>
              <a:rPr lang="en-US" altLang="zh-CN" dirty="0"/>
              <a:t>1. Kinetic stability</a:t>
            </a:r>
          </a:p>
          <a:p>
            <a:pPr lvl="1"/>
            <a:r>
              <a:rPr lang="en-US" altLang="zh-CN" dirty="0"/>
              <a:t>Kinetic stability = diffusion + diffusion equilibrium + stability</a:t>
            </a:r>
            <a:endParaRPr lang="en-GB" dirty="0"/>
          </a:p>
          <a:p>
            <a:pPr lvl="1"/>
            <a:r>
              <a:rPr lang="en-US" altLang="zh-CN" dirty="0"/>
              <a:t>Because chemical reactions do not </a:t>
            </a:r>
            <a:r>
              <a:rPr lang="en-US" altLang="zh-CN" dirty="0">
                <a:solidFill>
                  <a:srgbClr val="FF3300"/>
                </a:solidFill>
              </a:rPr>
              <a:t>usually</a:t>
            </a:r>
            <a:r>
              <a:rPr lang="en-US" altLang="zh-CN" dirty="0"/>
              <a:t> occur in colloidal system, colloids are stable system in kinetic.</a:t>
            </a:r>
          </a:p>
          <a:p>
            <a:pPr lvl="1"/>
            <a:r>
              <a:rPr lang="en-US" altLang="zh-CN" dirty="0"/>
              <a:t>The coarsening process of a thermo-dynamically unstable dispersion is called coalescence or aggregation.</a:t>
            </a:r>
          </a:p>
          <a:p>
            <a:pPr lvl="1"/>
            <a:r>
              <a:rPr lang="en-US" altLang="zh-CN" dirty="0">
                <a:solidFill>
                  <a:schemeClr val="tx2"/>
                </a:solidFill>
              </a:rPr>
              <a:t>Coarsening process = coalescence + aggregation</a:t>
            </a:r>
          </a:p>
          <a:p>
            <a:pPr lvl="1"/>
            <a:endParaRPr lang="en-GB" dirty="0"/>
          </a:p>
        </p:txBody>
      </p:sp>
    </p:spTree>
    <p:extLst>
      <p:ext uri="{BB962C8B-B14F-4D97-AF65-F5344CB8AC3E}">
        <p14:creationId xmlns:p14="http://schemas.microsoft.com/office/powerpoint/2010/main" val="6469825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8D7275-2174-466A-BCB0-A37EA83E985B}"/>
              </a:ext>
            </a:extLst>
          </p:cNvPr>
          <p:cNvSpPr>
            <a:spLocks noGrp="1"/>
          </p:cNvSpPr>
          <p:nvPr>
            <p:ph type="title"/>
          </p:nvPr>
        </p:nvSpPr>
        <p:spPr/>
        <p:txBody>
          <a:bodyPr/>
          <a:lstStyle/>
          <a:p>
            <a:r>
              <a:rPr lang="en-US" altLang="zh-CN" dirty="0">
                <a:solidFill>
                  <a:schemeClr val="tx2"/>
                </a:solidFill>
              </a:rPr>
              <a:t>Coarsening process</a:t>
            </a:r>
            <a:endParaRPr lang="en-GB" dirty="0"/>
          </a:p>
        </p:txBody>
      </p:sp>
      <p:sp>
        <p:nvSpPr>
          <p:cNvPr id="3" name="Content Placeholder 2">
            <a:extLst>
              <a:ext uri="{FF2B5EF4-FFF2-40B4-BE49-F238E27FC236}">
                <a16:creationId xmlns:a16="http://schemas.microsoft.com/office/drawing/2014/main" id="{A3CD6478-0BD8-4374-9747-7832A7F70EA4}"/>
              </a:ext>
            </a:extLst>
          </p:cNvPr>
          <p:cNvSpPr>
            <a:spLocks noGrp="1"/>
          </p:cNvSpPr>
          <p:nvPr>
            <p:ph idx="1"/>
          </p:nvPr>
        </p:nvSpPr>
        <p:spPr/>
        <p:txBody>
          <a:bodyPr/>
          <a:lstStyle/>
          <a:p>
            <a:r>
              <a:rPr lang="en-US" altLang="zh-CN" dirty="0">
                <a:solidFill>
                  <a:schemeClr val="tx2"/>
                </a:solidFill>
              </a:rPr>
              <a:t>Coalescence: the process that many small particles take together to form a new big particle, </a:t>
            </a:r>
            <a:r>
              <a:rPr lang="en-US" altLang="zh-CN" dirty="0">
                <a:solidFill>
                  <a:srgbClr val="FF3300"/>
                </a:solidFill>
              </a:rPr>
              <a:t>total surface area of the dispersion system decreases</a:t>
            </a:r>
            <a:r>
              <a:rPr lang="en-US" altLang="zh-CN" dirty="0">
                <a:solidFill>
                  <a:schemeClr val="tx2"/>
                </a:solidFill>
              </a:rPr>
              <a:t>.</a:t>
            </a:r>
          </a:p>
          <a:p>
            <a:r>
              <a:rPr lang="en-US" altLang="zh-CN" dirty="0"/>
              <a:t>Aggregation: the process by which small particles clump together like a bunch of grapes (an aggregate), but do not fuse into a new particle, </a:t>
            </a:r>
            <a:r>
              <a:rPr lang="en-US" altLang="zh-CN" dirty="0">
                <a:solidFill>
                  <a:srgbClr val="FF3300"/>
                </a:solidFill>
              </a:rPr>
              <a:t>total surface area of the dispersion system do not decrease as well</a:t>
            </a:r>
            <a:r>
              <a:rPr lang="en-US" altLang="zh-CN" dirty="0"/>
              <a:t>.</a:t>
            </a:r>
          </a:p>
          <a:p>
            <a:r>
              <a:rPr lang="en-US" altLang="zh-CN" dirty="0"/>
              <a:t> When aggregation, the small primary particles retain their origin identity, only their kinetic independence is lost. Aggregate moves as a single unit.</a:t>
            </a:r>
            <a:endParaRPr lang="en-GB" dirty="0"/>
          </a:p>
        </p:txBody>
      </p:sp>
    </p:spTree>
    <p:extLst>
      <p:ext uri="{BB962C8B-B14F-4D97-AF65-F5344CB8AC3E}">
        <p14:creationId xmlns:p14="http://schemas.microsoft.com/office/powerpoint/2010/main" val="463729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752A8F-E2BC-4420-B504-A9106FA411D5}"/>
              </a:ext>
            </a:extLst>
          </p:cNvPr>
          <p:cNvSpPr>
            <a:spLocks noGrp="1"/>
          </p:cNvSpPr>
          <p:nvPr>
            <p:ph type="title"/>
          </p:nvPr>
        </p:nvSpPr>
        <p:spPr/>
        <p:txBody>
          <a:bodyPr/>
          <a:lstStyle/>
          <a:p>
            <a:r>
              <a:rPr lang="en-US" altLang="zh-CN" dirty="0"/>
              <a:t>Schematic illustration of kinetic of colloids</a:t>
            </a:r>
            <a:endParaRPr lang="en-GB" dirty="0"/>
          </a:p>
        </p:txBody>
      </p:sp>
      <p:pic>
        <p:nvPicPr>
          <p:cNvPr id="4" name="Picture 7">
            <a:extLst>
              <a:ext uri="{FF2B5EF4-FFF2-40B4-BE49-F238E27FC236}">
                <a16:creationId xmlns:a16="http://schemas.microsoft.com/office/drawing/2014/main" id="{3CB93C04-D739-4644-8943-681253BDD2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73442" y="2297529"/>
            <a:ext cx="2732088" cy="3267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8">
            <a:extLst>
              <a:ext uri="{FF2B5EF4-FFF2-40B4-BE49-F238E27FC236}">
                <a16:creationId xmlns:a16="http://schemas.microsoft.com/office/drawing/2014/main" id="{71EDC947-F77C-4212-9E8F-8516DB752D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86472" y="2297529"/>
            <a:ext cx="2598738" cy="320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a:extLst>
              <a:ext uri="{FF2B5EF4-FFF2-40B4-BE49-F238E27FC236}">
                <a16:creationId xmlns:a16="http://schemas.microsoft.com/office/drawing/2014/main" id="{2AAD0E81-4B55-4DE4-9691-771DC0ECC629}"/>
              </a:ext>
            </a:extLst>
          </p:cNvPr>
          <p:cNvSpPr txBox="1"/>
          <p:nvPr/>
        </p:nvSpPr>
        <p:spPr>
          <a:xfrm>
            <a:off x="2073442" y="5648225"/>
            <a:ext cx="3040769" cy="523220"/>
          </a:xfrm>
          <a:prstGeom prst="rect">
            <a:avLst/>
          </a:prstGeom>
          <a:noFill/>
        </p:spPr>
        <p:txBody>
          <a:bodyPr wrap="none" rtlCol="0">
            <a:spAutoFit/>
          </a:bodyPr>
          <a:lstStyle/>
          <a:p>
            <a:pPr>
              <a:spcBef>
                <a:spcPct val="0"/>
              </a:spcBef>
            </a:pPr>
            <a:r>
              <a:rPr lang="en-US" altLang="zh-CN" sz="2800" dirty="0"/>
              <a:t>Kinetically Unstable</a:t>
            </a:r>
          </a:p>
        </p:txBody>
      </p:sp>
      <p:sp>
        <p:nvSpPr>
          <p:cNvPr id="8" name="TextBox 7">
            <a:extLst>
              <a:ext uri="{FF2B5EF4-FFF2-40B4-BE49-F238E27FC236}">
                <a16:creationId xmlns:a16="http://schemas.microsoft.com/office/drawing/2014/main" id="{1141F257-6874-4718-B3DA-66E5C473BA27}"/>
              </a:ext>
            </a:extLst>
          </p:cNvPr>
          <p:cNvSpPr txBox="1"/>
          <p:nvPr/>
        </p:nvSpPr>
        <p:spPr>
          <a:xfrm>
            <a:off x="7386472" y="5648225"/>
            <a:ext cx="2620782" cy="523220"/>
          </a:xfrm>
          <a:prstGeom prst="rect">
            <a:avLst/>
          </a:prstGeom>
          <a:noFill/>
        </p:spPr>
        <p:txBody>
          <a:bodyPr wrap="none" rtlCol="0">
            <a:spAutoFit/>
          </a:bodyPr>
          <a:lstStyle/>
          <a:p>
            <a:pPr>
              <a:spcBef>
                <a:spcPct val="0"/>
              </a:spcBef>
            </a:pPr>
            <a:r>
              <a:rPr lang="en-US" altLang="zh-CN" sz="2800" dirty="0"/>
              <a:t>Kinetically stable</a:t>
            </a:r>
          </a:p>
        </p:txBody>
      </p:sp>
    </p:spTree>
    <p:extLst>
      <p:ext uri="{BB962C8B-B14F-4D97-AF65-F5344CB8AC3E}">
        <p14:creationId xmlns:p14="http://schemas.microsoft.com/office/powerpoint/2010/main" val="5544733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DAE6B-AF29-4068-92AE-F455053639B4}"/>
              </a:ext>
            </a:extLst>
          </p:cNvPr>
          <p:cNvSpPr>
            <a:spLocks noGrp="1"/>
          </p:cNvSpPr>
          <p:nvPr>
            <p:ph type="title"/>
          </p:nvPr>
        </p:nvSpPr>
        <p:spPr/>
        <p:txBody>
          <a:bodyPr/>
          <a:lstStyle/>
          <a:p>
            <a:r>
              <a:rPr lang="en-US" altLang="zh-CN" dirty="0"/>
              <a:t>Schematic diagram of colloidal processing of ceramic specimens</a:t>
            </a:r>
            <a:endParaRPr lang="en-GB" dirty="0"/>
          </a:p>
        </p:txBody>
      </p:sp>
      <p:pic>
        <p:nvPicPr>
          <p:cNvPr id="4" name="Picture 4">
            <a:extLst>
              <a:ext uri="{FF2B5EF4-FFF2-40B4-BE49-F238E27FC236}">
                <a16:creationId xmlns:a16="http://schemas.microsoft.com/office/drawing/2014/main" id="{D223C452-14C9-4345-999A-AE1C819B268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80143" y="1746706"/>
            <a:ext cx="7831714" cy="4746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864927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CAB24F-35E4-45FE-9823-EF40CF94ACA8}"/>
              </a:ext>
            </a:extLst>
          </p:cNvPr>
          <p:cNvSpPr>
            <a:spLocks noGrp="1"/>
          </p:cNvSpPr>
          <p:nvPr>
            <p:ph type="title"/>
          </p:nvPr>
        </p:nvSpPr>
        <p:spPr/>
        <p:txBody>
          <a:bodyPr/>
          <a:lstStyle/>
          <a:p>
            <a:r>
              <a:rPr lang="en-US" altLang="zh-CN" dirty="0">
                <a:cs typeface="Times New Roman" panose="02020603050405020304" pitchFamily="18" charset="0"/>
              </a:rPr>
              <a:t>Concept of stability of colloidal system</a:t>
            </a:r>
            <a:endParaRPr lang="en-GB" dirty="0"/>
          </a:p>
        </p:txBody>
      </p:sp>
      <p:sp>
        <p:nvSpPr>
          <p:cNvPr id="3" name="Content Placeholder 2">
            <a:extLst>
              <a:ext uri="{FF2B5EF4-FFF2-40B4-BE49-F238E27FC236}">
                <a16:creationId xmlns:a16="http://schemas.microsoft.com/office/drawing/2014/main" id="{23CBCA10-FEB3-4344-8950-EC4620EF1635}"/>
              </a:ext>
            </a:extLst>
          </p:cNvPr>
          <p:cNvSpPr>
            <a:spLocks noGrp="1"/>
          </p:cNvSpPr>
          <p:nvPr>
            <p:ph idx="1"/>
          </p:nvPr>
        </p:nvSpPr>
        <p:spPr/>
        <p:txBody>
          <a:bodyPr/>
          <a:lstStyle/>
          <a:p>
            <a:r>
              <a:rPr lang="en-US" altLang="zh-CN" dirty="0"/>
              <a:t>2. Thermodynamic stability</a:t>
            </a:r>
          </a:p>
          <a:p>
            <a:pPr lvl="1"/>
            <a:r>
              <a:rPr lang="en-US" altLang="zh-CN" dirty="0">
                <a:solidFill>
                  <a:schemeClr val="tx2"/>
                </a:solidFill>
              </a:rPr>
              <a:t>Thermodynamic stability: The Gibbs energy of the micellization of surfactants molecule is less than zero.</a:t>
            </a:r>
          </a:p>
          <a:p>
            <a:pPr lvl="1"/>
            <a:r>
              <a:rPr lang="en-US" altLang="zh-CN" dirty="0">
                <a:solidFill>
                  <a:schemeClr val="tx2"/>
                </a:solidFill>
              </a:rPr>
              <a:t> So, the processing of the micellization of surfactants molecule is spontaneous.</a:t>
            </a:r>
          </a:p>
          <a:p>
            <a:pPr lvl="1"/>
            <a:r>
              <a:rPr lang="en-US" altLang="zh-CN" dirty="0">
                <a:solidFill>
                  <a:srgbClr val="FF3300"/>
                </a:solidFill>
              </a:rPr>
              <a:t>Note:</a:t>
            </a:r>
            <a:r>
              <a:rPr lang="en-US" altLang="zh-CN" dirty="0"/>
              <a:t> The stability of a colloidal system relates with many facts, i.e. surfactant concentration, surfactant properties, temperature, pH, electrolyte, medium, co-surfactant, etc.</a:t>
            </a:r>
          </a:p>
          <a:p>
            <a:pPr lvl="1"/>
            <a:endParaRPr lang="en-GB" dirty="0"/>
          </a:p>
        </p:txBody>
      </p:sp>
    </p:spTree>
    <p:extLst>
      <p:ext uri="{BB962C8B-B14F-4D97-AF65-F5344CB8AC3E}">
        <p14:creationId xmlns:p14="http://schemas.microsoft.com/office/powerpoint/2010/main" val="14685799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475C3-4932-4DE4-A87E-76D79CF47BA5}"/>
              </a:ext>
            </a:extLst>
          </p:cNvPr>
          <p:cNvSpPr>
            <a:spLocks noGrp="1"/>
          </p:cNvSpPr>
          <p:nvPr>
            <p:ph type="title"/>
          </p:nvPr>
        </p:nvSpPr>
        <p:spPr/>
        <p:txBody>
          <a:bodyPr/>
          <a:lstStyle/>
          <a:p>
            <a:r>
              <a:rPr lang="en-GB"/>
              <a:t>Definition of Colloid</a:t>
            </a:r>
            <a:endParaRPr lang="en-GB" dirty="0"/>
          </a:p>
        </p:txBody>
      </p:sp>
      <p:sp>
        <p:nvSpPr>
          <p:cNvPr id="3" name="Content Placeholder 2">
            <a:extLst>
              <a:ext uri="{FF2B5EF4-FFF2-40B4-BE49-F238E27FC236}">
                <a16:creationId xmlns:a16="http://schemas.microsoft.com/office/drawing/2014/main" id="{5AD924FA-B001-47A4-A57B-3EAEDE618AE3}"/>
              </a:ext>
            </a:extLst>
          </p:cNvPr>
          <p:cNvSpPr>
            <a:spLocks noGrp="1"/>
          </p:cNvSpPr>
          <p:nvPr>
            <p:ph idx="1"/>
          </p:nvPr>
        </p:nvSpPr>
        <p:spPr/>
        <p:txBody>
          <a:bodyPr>
            <a:normAutofit lnSpcReduction="10000"/>
          </a:bodyPr>
          <a:lstStyle/>
          <a:p>
            <a:r>
              <a:rPr lang="en-US" altLang="zh-CN" dirty="0"/>
              <a:t>Any particle that has some linear dimension between </a:t>
            </a:r>
            <a:r>
              <a:rPr lang="en-US" altLang="zh-CN" dirty="0">
                <a:solidFill>
                  <a:srgbClr val="FF3300"/>
                </a:solidFill>
              </a:rPr>
              <a:t>10</a:t>
            </a:r>
            <a:r>
              <a:rPr lang="en-US" altLang="zh-CN" baseline="30000" dirty="0">
                <a:solidFill>
                  <a:srgbClr val="FF3300"/>
                </a:solidFill>
              </a:rPr>
              <a:t>-9</a:t>
            </a:r>
            <a:r>
              <a:rPr lang="en-US" altLang="zh-CN" dirty="0">
                <a:solidFill>
                  <a:srgbClr val="FF3300"/>
                </a:solidFill>
              </a:rPr>
              <a:t>-10</a:t>
            </a:r>
            <a:r>
              <a:rPr lang="en-US" altLang="zh-CN" baseline="30000" dirty="0">
                <a:solidFill>
                  <a:srgbClr val="FF3300"/>
                </a:solidFill>
              </a:rPr>
              <a:t>-6</a:t>
            </a:r>
            <a:r>
              <a:rPr lang="en-US" altLang="zh-CN" dirty="0">
                <a:solidFill>
                  <a:srgbClr val="FF3300"/>
                </a:solidFill>
              </a:rPr>
              <a:t>m</a:t>
            </a:r>
            <a:r>
              <a:rPr lang="en-US" altLang="zh-CN" dirty="0"/>
              <a:t> is considered a colloid.</a:t>
            </a:r>
          </a:p>
          <a:p>
            <a:r>
              <a:rPr lang="en-US" altLang="zh-CN" dirty="0"/>
              <a:t> The linear dimension is </a:t>
            </a:r>
            <a:r>
              <a:rPr lang="en-US" altLang="zh-CN" dirty="0">
                <a:solidFill>
                  <a:srgbClr val="FF3300"/>
                </a:solidFill>
              </a:rPr>
              <a:t>size range</a:t>
            </a:r>
            <a:r>
              <a:rPr lang="en-US" altLang="zh-CN" dirty="0"/>
              <a:t>, rather than </a:t>
            </a:r>
            <a:r>
              <a:rPr lang="en-US" altLang="zh-CN" dirty="0">
                <a:solidFill>
                  <a:schemeClr val="accent2"/>
                </a:solidFill>
              </a:rPr>
              <a:t>particle weight</a:t>
            </a:r>
            <a:r>
              <a:rPr lang="en-US" altLang="zh-CN" dirty="0"/>
              <a:t> or the </a:t>
            </a:r>
            <a:r>
              <a:rPr lang="en-US" altLang="zh-CN" dirty="0">
                <a:solidFill>
                  <a:schemeClr val="accent2"/>
                </a:solidFill>
              </a:rPr>
              <a:t>number of atoms</a:t>
            </a:r>
            <a:r>
              <a:rPr lang="en-US" altLang="zh-CN" dirty="0"/>
              <a:t> in a particle.</a:t>
            </a:r>
          </a:p>
          <a:p>
            <a:r>
              <a:rPr lang="en-US" altLang="zh-CN" dirty="0"/>
              <a:t> The properties of colloid system and surface phenomena of colloid system depend </a:t>
            </a:r>
            <a:r>
              <a:rPr lang="en-US" altLang="zh-CN" dirty="0">
                <a:solidFill>
                  <a:srgbClr val="FF3300"/>
                </a:solidFill>
              </a:rPr>
              <a:t>mainly</a:t>
            </a:r>
            <a:r>
              <a:rPr lang="en-US" altLang="zh-CN" dirty="0"/>
              <a:t> on the specific surface area of colloid particle, little or lightly on the colloid structure and density of a particle.</a:t>
            </a:r>
          </a:p>
          <a:p>
            <a:r>
              <a:rPr lang="en-US" altLang="zh-CN" dirty="0"/>
              <a:t>10</a:t>
            </a:r>
            <a:r>
              <a:rPr lang="en-US" altLang="zh-CN" baseline="30000" dirty="0"/>
              <a:t>-6</a:t>
            </a:r>
            <a:r>
              <a:rPr lang="en-US" altLang="zh-CN" dirty="0"/>
              <a:t> m  &lt; </a:t>
            </a:r>
            <a:r>
              <a:rPr lang="en-US" altLang="zh-CN" dirty="0">
                <a:solidFill>
                  <a:srgbClr val="FF3300"/>
                </a:solidFill>
              </a:rPr>
              <a:t>10</a:t>
            </a:r>
            <a:r>
              <a:rPr lang="en-US" altLang="zh-CN" baseline="30000" dirty="0">
                <a:solidFill>
                  <a:srgbClr val="FF3300"/>
                </a:solidFill>
              </a:rPr>
              <a:t>-9</a:t>
            </a:r>
            <a:r>
              <a:rPr lang="en-US" altLang="zh-CN" dirty="0">
                <a:solidFill>
                  <a:srgbClr val="FF3300"/>
                </a:solidFill>
              </a:rPr>
              <a:t>-10</a:t>
            </a:r>
            <a:r>
              <a:rPr lang="en-US" altLang="zh-CN" baseline="30000" dirty="0">
                <a:solidFill>
                  <a:srgbClr val="FF3300"/>
                </a:solidFill>
              </a:rPr>
              <a:t>-6</a:t>
            </a:r>
            <a:r>
              <a:rPr lang="en-US" altLang="zh-CN" dirty="0">
                <a:solidFill>
                  <a:srgbClr val="FF3300"/>
                </a:solidFill>
              </a:rPr>
              <a:t>m </a:t>
            </a:r>
            <a:r>
              <a:rPr lang="en-US" altLang="zh-CN" dirty="0"/>
              <a:t>&lt;  </a:t>
            </a:r>
            <a:r>
              <a:rPr lang="en-US" altLang="zh-CN" dirty="0">
                <a:solidFill>
                  <a:srgbClr val="FF3300"/>
                </a:solidFill>
              </a:rPr>
              <a:t>10</a:t>
            </a:r>
            <a:r>
              <a:rPr lang="en-US" altLang="zh-CN" baseline="30000" dirty="0">
                <a:solidFill>
                  <a:srgbClr val="FF3300"/>
                </a:solidFill>
              </a:rPr>
              <a:t>-9</a:t>
            </a:r>
            <a:r>
              <a:rPr lang="en-US" altLang="zh-CN" dirty="0">
                <a:solidFill>
                  <a:srgbClr val="FF3300"/>
                </a:solidFill>
              </a:rPr>
              <a:t>m</a:t>
            </a:r>
            <a:endParaRPr lang="en-US" altLang="zh-CN" dirty="0"/>
          </a:p>
          <a:p>
            <a:pPr>
              <a:lnSpc>
                <a:spcPct val="60000"/>
              </a:lnSpc>
              <a:spcBef>
                <a:spcPct val="50000"/>
              </a:spcBef>
              <a:buNone/>
            </a:pPr>
            <a:r>
              <a:rPr lang="en-US" altLang="zh-CN" dirty="0"/>
              <a:t> large dispersion  &lt; colloid &lt; solution</a:t>
            </a:r>
          </a:p>
          <a:p>
            <a:pPr>
              <a:lnSpc>
                <a:spcPct val="60000"/>
              </a:lnSpc>
              <a:spcBef>
                <a:spcPct val="50000"/>
              </a:spcBef>
              <a:buNone/>
            </a:pPr>
            <a:r>
              <a:rPr lang="en-US" altLang="zh-CN" dirty="0"/>
              <a:t>        </a:t>
            </a:r>
            <a:endParaRPr lang="en-US" altLang="zh-CN" dirty="0">
              <a:solidFill>
                <a:srgbClr val="FF3300"/>
              </a:solidFill>
            </a:endParaRPr>
          </a:p>
          <a:p>
            <a:endParaRPr lang="en-US" altLang="zh-CN" dirty="0"/>
          </a:p>
          <a:p>
            <a:endParaRPr lang="en-GB" dirty="0"/>
          </a:p>
        </p:txBody>
      </p:sp>
    </p:spTree>
    <p:extLst>
      <p:ext uri="{BB962C8B-B14F-4D97-AF65-F5344CB8AC3E}">
        <p14:creationId xmlns:p14="http://schemas.microsoft.com/office/powerpoint/2010/main" val="39746449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73823E-46C0-485F-9AFD-1868E05346DE}"/>
              </a:ext>
            </a:extLst>
          </p:cNvPr>
          <p:cNvSpPr>
            <a:spLocks noGrp="1"/>
          </p:cNvSpPr>
          <p:nvPr>
            <p:ph type="title"/>
          </p:nvPr>
        </p:nvSpPr>
        <p:spPr/>
        <p:txBody>
          <a:bodyPr/>
          <a:lstStyle/>
          <a:p>
            <a:r>
              <a:rPr lang="en-US" altLang="zh-CN" dirty="0">
                <a:cs typeface="Times New Roman" panose="02020603050405020304" pitchFamily="18" charset="0"/>
              </a:rPr>
              <a:t>Some Physical Characteristics of colloids</a:t>
            </a:r>
            <a:endParaRPr lang="en-GB" dirty="0"/>
          </a:p>
        </p:txBody>
      </p:sp>
      <p:sp>
        <p:nvSpPr>
          <p:cNvPr id="3" name="Content Placeholder 2">
            <a:extLst>
              <a:ext uri="{FF2B5EF4-FFF2-40B4-BE49-F238E27FC236}">
                <a16:creationId xmlns:a16="http://schemas.microsoft.com/office/drawing/2014/main" id="{AC8642AA-6EAF-4203-BAD6-36E3A04EFAC0}"/>
              </a:ext>
            </a:extLst>
          </p:cNvPr>
          <p:cNvSpPr>
            <a:spLocks noGrp="1"/>
          </p:cNvSpPr>
          <p:nvPr>
            <p:ph idx="1"/>
          </p:nvPr>
        </p:nvSpPr>
        <p:spPr/>
        <p:txBody>
          <a:bodyPr/>
          <a:lstStyle/>
          <a:p>
            <a:r>
              <a:rPr lang="en-US" altLang="zh-CN" dirty="0"/>
              <a:t>1. Particle Size and Shape</a:t>
            </a:r>
          </a:p>
          <a:p>
            <a:pPr lvl="1"/>
            <a:r>
              <a:rPr lang="en-US" altLang="zh-CN" dirty="0"/>
              <a:t>Monodisperse and polydisperse system</a:t>
            </a:r>
          </a:p>
          <a:p>
            <a:pPr lvl="1"/>
            <a:r>
              <a:rPr lang="en-US" altLang="zh-CN" dirty="0"/>
              <a:t> Monodisperse system: Particle Size and Shape are unique. It is characterized by a single parameter. </a:t>
            </a:r>
          </a:p>
          <a:p>
            <a:pPr lvl="1"/>
            <a:r>
              <a:rPr lang="en-US" altLang="zh-CN" dirty="0"/>
              <a:t>Many solid particles of this system are actually spherical, and are characterized by a high degree of symmetry like a sphere and are often approximated as spheres.</a:t>
            </a:r>
          </a:p>
          <a:p>
            <a:pPr lvl="1"/>
            <a:r>
              <a:rPr lang="en-US" altLang="zh-CN" dirty="0"/>
              <a:t>Polydisperse system: Particle Size and Shape are various, remarkably different in shape and size.</a:t>
            </a:r>
          </a:p>
          <a:p>
            <a:pPr lvl="1"/>
            <a:endParaRPr lang="en-GB" dirty="0"/>
          </a:p>
        </p:txBody>
      </p:sp>
    </p:spTree>
    <p:extLst>
      <p:ext uri="{BB962C8B-B14F-4D97-AF65-F5344CB8AC3E}">
        <p14:creationId xmlns:p14="http://schemas.microsoft.com/office/powerpoint/2010/main" val="15917198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4">
            <a:extLst>
              <a:ext uri="{FF2B5EF4-FFF2-40B4-BE49-F238E27FC236}">
                <a16:creationId xmlns:a16="http://schemas.microsoft.com/office/drawing/2014/main" id="{6C12E6B9-9D41-4871-A882-2861AE9FAB19}"/>
              </a:ext>
            </a:extLst>
          </p:cNvPr>
          <p:cNvGraphicFramePr>
            <a:graphicFrameLocks noChangeAspect="1"/>
          </p:cNvGraphicFramePr>
          <p:nvPr>
            <p:extLst>
              <p:ext uri="{D42A27DB-BD31-4B8C-83A1-F6EECF244321}">
                <p14:modId xmlns:p14="http://schemas.microsoft.com/office/powerpoint/2010/main" val="555116785"/>
              </p:ext>
            </p:extLst>
          </p:nvPr>
        </p:nvGraphicFramePr>
        <p:xfrm>
          <a:off x="332874" y="1981200"/>
          <a:ext cx="5629275" cy="2895600"/>
        </p:xfrm>
        <a:graphic>
          <a:graphicData uri="http://schemas.openxmlformats.org/presentationml/2006/ole">
            <mc:AlternateContent xmlns:mc="http://schemas.openxmlformats.org/markup-compatibility/2006">
              <mc:Choice xmlns:v="urn:schemas-microsoft-com:vml" Requires="v">
                <p:oleObj spid="_x0000_s15361" name="Bitmap Image" r:id="rId3" imgW="5630061" imgH="2895238" progId="Paint.Picture">
                  <p:embed/>
                </p:oleObj>
              </mc:Choice>
              <mc:Fallback>
                <p:oleObj name="Bitmap Image" r:id="rId3" imgW="5630061" imgH="2895238" progId="Paint.Picture">
                  <p:embed/>
                  <p:pic>
                    <p:nvPicPr>
                      <p:cNvPr id="35844" name="Object 4">
                        <a:extLst>
                          <a:ext uri="{FF2B5EF4-FFF2-40B4-BE49-F238E27FC236}">
                            <a16:creationId xmlns:a16="http://schemas.microsoft.com/office/drawing/2014/main" id="{4FE27AEA-FCC3-4907-A763-BD46000C675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2874" y="1981200"/>
                        <a:ext cx="5629275" cy="2895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 name="Object 1024">
            <a:extLst>
              <a:ext uri="{FF2B5EF4-FFF2-40B4-BE49-F238E27FC236}">
                <a16:creationId xmlns:a16="http://schemas.microsoft.com/office/drawing/2014/main" id="{053009C2-93BC-4D72-8C07-9C60EEF6FC61}"/>
              </a:ext>
            </a:extLst>
          </p:cNvPr>
          <p:cNvGraphicFramePr>
            <a:graphicFrameLocks noChangeAspect="1"/>
          </p:cNvGraphicFramePr>
          <p:nvPr>
            <p:extLst>
              <p:ext uri="{D42A27DB-BD31-4B8C-83A1-F6EECF244321}">
                <p14:modId xmlns:p14="http://schemas.microsoft.com/office/powerpoint/2010/main" val="2760401396"/>
              </p:ext>
            </p:extLst>
          </p:nvPr>
        </p:nvGraphicFramePr>
        <p:xfrm>
          <a:off x="6601326" y="677779"/>
          <a:ext cx="5257800" cy="2362200"/>
        </p:xfrm>
        <a:graphic>
          <a:graphicData uri="http://schemas.openxmlformats.org/presentationml/2006/ole">
            <mc:AlternateContent xmlns:mc="http://schemas.openxmlformats.org/markup-compatibility/2006">
              <mc:Choice xmlns:v="urn:schemas-microsoft-com:vml" Requires="v">
                <p:oleObj spid="_x0000_s15362" name="BMP 图象" r:id="rId5" imgW="5257143" imgH="2362530" progId="Paint.Picture">
                  <p:embed/>
                </p:oleObj>
              </mc:Choice>
              <mc:Fallback>
                <p:oleObj name="BMP 图象" r:id="rId5" imgW="5257143" imgH="2362530" progId="Paint.Picture">
                  <p:embed/>
                  <p:pic>
                    <p:nvPicPr>
                      <p:cNvPr id="103424" name="Object 1024">
                        <a:extLst>
                          <a:ext uri="{FF2B5EF4-FFF2-40B4-BE49-F238E27FC236}">
                            <a16:creationId xmlns:a16="http://schemas.microsoft.com/office/drawing/2014/main" id="{E4BFFCE6-7BF4-48FB-9B16-A1CF2A44659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01326" y="677779"/>
                        <a:ext cx="5257800" cy="2362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 name="Object 1025">
            <a:extLst>
              <a:ext uri="{FF2B5EF4-FFF2-40B4-BE49-F238E27FC236}">
                <a16:creationId xmlns:a16="http://schemas.microsoft.com/office/drawing/2014/main" id="{D25116FB-6FCC-483A-AADB-78D56337A8CE}"/>
              </a:ext>
            </a:extLst>
          </p:cNvPr>
          <p:cNvGraphicFramePr>
            <a:graphicFrameLocks noChangeAspect="1"/>
          </p:cNvGraphicFramePr>
          <p:nvPr>
            <p:extLst>
              <p:ext uri="{D42A27DB-BD31-4B8C-83A1-F6EECF244321}">
                <p14:modId xmlns:p14="http://schemas.microsoft.com/office/powerpoint/2010/main" val="105251185"/>
              </p:ext>
            </p:extLst>
          </p:nvPr>
        </p:nvGraphicFramePr>
        <p:xfrm>
          <a:off x="6563226" y="3429000"/>
          <a:ext cx="5295900" cy="2314575"/>
        </p:xfrm>
        <a:graphic>
          <a:graphicData uri="http://schemas.openxmlformats.org/presentationml/2006/ole">
            <mc:AlternateContent xmlns:mc="http://schemas.openxmlformats.org/markup-compatibility/2006">
              <mc:Choice xmlns:v="urn:schemas-microsoft-com:vml" Requires="v">
                <p:oleObj spid="_x0000_s15363" name="BMP 图象" r:id="rId7" imgW="5296639" imgH="2314286" progId="Paint.Picture">
                  <p:embed/>
                </p:oleObj>
              </mc:Choice>
              <mc:Fallback>
                <p:oleObj name="BMP 图象" r:id="rId7" imgW="5296639" imgH="2314286" progId="Paint.Picture">
                  <p:embed/>
                  <p:pic>
                    <p:nvPicPr>
                      <p:cNvPr id="103425" name="Object 1025">
                        <a:extLst>
                          <a:ext uri="{FF2B5EF4-FFF2-40B4-BE49-F238E27FC236}">
                            <a16:creationId xmlns:a16="http://schemas.microsoft.com/office/drawing/2014/main" id="{0B300190-0139-4F15-BEDE-B3123758A74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563226" y="3429000"/>
                        <a:ext cx="5295900" cy="2314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 name="TextBox 6">
            <a:extLst>
              <a:ext uri="{FF2B5EF4-FFF2-40B4-BE49-F238E27FC236}">
                <a16:creationId xmlns:a16="http://schemas.microsoft.com/office/drawing/2014/main" id="{4C4229EA-87BB-4A10-B6CF-F37C1990E40F}"/>
              </a:ext>
            </a:extLst>
          </p:cNvPr>
          <p:cNvSpPr txBox="1"/>
          <p:nvPr/>
        </p:nvSpPr>
        <p:spPr>
          <a:xfrm>
            <a:off x="1129819" y="5266521"/>
            <a:ext cx="3597780" cy="954107"/>
          </a:xfrm>
          <a:prstGeom prst="rect">
            <a:avLst/>
          </a:prstGeom>
          <a:noFill/>
        </p:spPr>
        <p:txBody>
          <a:bodyPr wrap="none" rtlCol="0">
            <a:spAutoFit/>
          </a:bodyPr>
          <a:lstStyle/>
          <a:p>
            <a:pPr>
              <a:spcBef>
                <a:spcPct val="0"/>
              </a:spcBef>
            </a:pPr>
            <a:r>
              <a:rPr lang="en-US" altLang="zh-CN" sz="2800" dirty="0">
                <a:solidFill>
                  <a:schemeClr val="tx1"/>
                </a:solidFill>
              </a:rPr>
              <a:t> Electron micrograph of</a:t>
            </a:r>
          </a:p>
          <a:p>
            <a:pPr>
              <a:spcBef>
                <a:spcPct val="0"/>
              </a:spcBef>
            </a:pPr>
            <a:r>
              <a:rPr lang="en-US" altLang="zh-CN" sz="2800" dirty="0">
                <a:solidFill>
                  <a:schemeClr val="tx1"/>
                </a:solidFill>
              </a:rPr>
              <a:t>monodisperse system</a:t>
            </a:r>
            <a:endParaRPr lang="en-US" altLang="zh-CN" sz="2800" dirty="0"/>
          </a:p>
        </p:txBody>
      </p:sp>
      <p:sp>
        <p:nvSpPr>
          <p:cNvPr id="8" name="TextBox 7">
            <a:extLst>
              <a:ext uri="{FF2B5EF4-FFF2-40B4-BE49-F238E27FC236}">
                <a16:creationId xmlns:a16="http://schemas.microsoft.com/office/drawing/2014/main" id="{C7727399-ED3D-465B-B5E9-1DBD6F342849}"/>
              </a:ext>
            </a:extLst>
          </p:cNvPr>
          <p:cNvSpPr txBox="1"/>
          <p:nvPr/>
        </p:nvSpPr>
        <p:spPr>
          <a:xfrm>
            <a:off x="7464402" y="5728032"/>
            <a:ext cx="3597780" cy="954107"/>
          </a:xfrm>
          <a:prstGeom prst="rect">
            <a:avLst/>
          </a:prstGeom>
          <a:noFill/>
        </p:spPr>
        <p:txBody>
          <a:bodyPr wrap="none" rtlCol="0">
            <a:spAutoFit/>
          </a:bodyPr>
          <a:lstStyle/>
          <a:p>
            <a:pPr>
              <a:spcBef>
                <a:spcPct val="0"/>
              </a:spcBef>
            </a:pPr>
            <a:r>
              <a:rPr lang="en-US" altLang="zh-CN" sz="2800" dirty="0"/>
              <a:t>Electron micrograph of </a:t>
            </a:r>
          </a:p>
          <a:p>
            <a:pPr>
              <a:spcBef>
                <a:spcPct val="0"/>
              </a:spcBef>
            </a:pPr>
            <a:r>
              <a:rPr lang="en-US" altLang="zh-CN" sz="2800" dirty="0"/>
              <a:t>carbon black particles</a:t>
            </a:r>
          </a:p>
        </p:txBody>
      </p:sp>
    </p:spTree>
    <p:extLst>
      <p:ext uri="{BB962C8B-B14F-4D97-AF65-F5344CB8AC3E}">
        <p14:creationId xmlns:p14="http://schemas.microsoft.com/office/powerpoint/2010/main" val="1452735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dissolv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8D5862-AC38-4F93-B8AA-10332A1B10A6}"/>
              </a:ext>
            </a:extLst>
          </p:cNvPr>
          <p:cNvSpPr>
            <a:spLocks noGrp="1"/>
          </p:cNvSpPr>
          <p:nvPr>
            <p:ph type="title"/>
          </p:nvPr>
        </p:nvSpPr>
        <p:spPr/>
        <p:txBody>
          <a:bodyPr/>
          <a:lstStyle/>
          <a:p>
            <a:r>
              <a:rPr lang="en-US" altLang="zh-CN" dirty="0">
                <a:cs typeface="Times New Roman" panose="02020603050405020304" pitchFamily="18" charset="0"/>
              </a:rPr>
              <a:t>Some Physical Characteristics of colloids</a:t>
            </a:r>
            <a:endParaRPr lang="en-GB" dirty="0"/>
          </a:p>
        </p:txBody>
      </p:sp>
      <p:sp>
        <p:nvSpPr>
          <p:cNvPr id="3" name="Content Placeholder 2">
            <a:extLst>
              <a:ext uri="{FF2B5EF4-FFF2-40B4-BE49-F238E27FC236}">
                <a16:creationId xmlns:a16="http://schemas.microsoft.com/office/drawing/2014/main" id="{E4307FF6-AFCB-444F-B534-B4B9C5A427D2}"/>
              </a:ext>
            </a:extLst>
          </p:cNvPr>
          <p:cNvSpPr>
            <a:spLocks noGrp="1"/>
          </p:cNvSpPr>
          <p:nvPr>
            <p:ph idx="1"/>
          </p:nvPr>
        </p:nvSpPr>
        <p:spPr/>
        <p:txBody>
          <a:bodyPr/>
          <a:lstStyle/>
          <a:p>
            <a:r>
              <a:rPr lang="en-US" altLang="zh-CN" dirty="0"/>
              <a:t>2. Martin Diameter</a:t>
            </a:r>
          </a:p>
          <a:p>
            <a:pPr lvl="1"/>
            <a:r>
              <a:rPr lang="en-US" altLang="zh-CN" dirty="0"/>
              <a:t>The length of a line that bisects the projected area of a particle is a parameter know as </a:t>
            </a:r>
            <a:r>
              <a:rPr lang="en-US" altLang="zh-CN" dirty="0">
                <a:solidFill>
                  <a:srgbClr val="FF3300"/>
                </a:solidFill>
              </a:rPr>
              <a:t>Martin diameter</a:t>
            </a:r>
            <a:r>
              <a:rPr lang="en-US" altLang="zh-CN" dirty="0"/>
              <a:t>.</a:t>
            </a:r>
          </a:p>
          <a:p>
            <a:pPr lvl="1"/>
            <a:r>
              <a:rPr lang="en-US" altLang="zh-CN" dirty="0"/>
              <a:t>The direction along which the Martin diameter is measured is arbitrary, but it is should be used consistently to avoid subjective bias.</a:t>
            </a:r>
            <a:endParaRPr lang="en-GB" dirty="0"/>
          </a:p>
        </p:txBody>
      </p:sp>
      <p:graphicFrame>
        <p:nvGraphicFramePr>
          <p:cNvPr id="4" name="Object 8">
            <a:extLst>
              <a:ext uri="{FF2B5EF4-FFF2-40B4-BE49-F238E27FC236}">
                <a16:creationId xmlns:a16="http://schemas.microsoft.com/office/drawing/2014/main" id="{46EF9A35-6E4E-4155-9685-53A16FA8340C}"/>
              </a:ext>
            </a:extLst>
          </p:cNvPr>
          <p:cNvGraphicFramePr>
            <a:graphicFrameLocks noChangeAspect="1"/>
          </p:cNvGraphicFramePr>
          <p:nvPr>
            <p:extLst>
              <p:ext uri="{D42A27DB-BD31-4B8C-83A1-F6EECF244321}">
                <p14:modId xmlns:p14="http://schemas.microsoft.com/office/powerpoint/2010/main" val="4036625478"/>
              </p:ext>
            </p:extLst>
          </p:nvPr>
        </p:nvGraphicFramePr>
        <p:xfrm>
          <a:off x="3891756" y="4154070"/>
          <a:ext cx="4408488" cy="1830388"/>
        </p:xfrm>
        <a:graphic>
          <a:graphicData uri="http://schemas.openxmlformats.org/presentationml/2006/ole">
            <mc:AlternateContent xmlns:mc="http://schemas.openxmlformats.org/markup-compatibility/2006">
              <mc:Choice xmlns:v="urn:schemas-microsoft-com:vml" Requires="v">
                <p:oleObj spid="_x0000_s14337" name="Bitmap Image" r:id="rId3" imgW="7228571" imgH="3000000" progId="Paint.Picture">
                  <p:embed/>
                </p:oleObj>
              </mc:Choice>
              <mc:Fallback>
                <p:oleObj name="Bitmap Image" r:id="rId3" imgW="7228571" imgH="3000000" progId="Paint.Picture">
                  <p:embed/>
                  <p:pic>
                    <p:nvPicPr>
                      <p:cNvPr id="46087" name="Object 8">
                        <a:extLst>
                          <a:ext uri="{FF2B5EF4-FFF2-40B4-BE49-F238E27FC236}">
                            <a16:creationId xmlns:a16="http://schemas.microsoft.com/office/drawing/2014/main" id="{85311BC6-1553-480C-8A00-7C5772F3286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91756" y="4154070"/>
                        <a:ext cx="4408488" cy="1830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210439414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37BCBE-EC21-4782-B30B-0FFC443B2D21}"/>
              </a:ext>
            </a:extLst>
          </p:cNvPr>
          <p:cNvSpPr>
            <a:spLocks noGrp="1"/>
          </p:cNvSpPr>
          <p:nvPr>
            <p:ph type="title"/>
          </p:nvPr>
        </p:nvSpPr>
        <p:spPr/>
        <p:txBody>
          <a:bodyPr/>
          <a:lstStyle/>
          <a:p>
            <a:r>
              <a:rPr lang="en-US" altLang="zh-CN" dirty="0">
                <a:cs typeface="Times New Roman" panose="02020603050405020304" pitchFamily="18" charset="0"/>
              </a:rPr>
              <a:t>Some Physical Characteristics of colloids</a:t>
            </a:r>
            <a:endParaRPr lang="en-GB" dirty="0"/>
          </a:p>
        </p:txBody>
      </p:sp>
      <p:sp>
        <p:nvSpPr>
          <p:cNvPr id="3" name="Content Placeholder 2">
            <a:extLst>
              <a:ext uri="{FF2B5EF4-FFF2-40B4-BE49-F238E27FC236}">
                <a16:creationId xmlns:a16="http://schemas.microsoft.com/office/drawing/2014/main" id="{1CFA09BF-7F4A-4BA2-A954-E1834FDD09CA}"/>
              </a:ext>
            </a:extLst>
          </p:cNvPr>
          <p:cNvSpPr>
            <a:spLocks noGrp="1"/>
          </p:cNvSpPr>
          <p:nvPr>
            <p:ph idx="1"/>
          </p:nvPr>
        </p:nvSpPr>
        <p:spPr/>
        <p:txBody>
          <a:bodyPr/>
          <a:lstStyle/>
          <a:p>
            <a:r>
              <a:rPr lang="en-US" altLang="zh-CN" dirty="0"/>
              <a:t>3. Graticule Diameter</a:t>
            </a:r>
          </a:p>
          <a:p>
            <a:pPr lvl="1"/>
            <a:r>
              <a:rPr lang="en-US" altLang="zh-CN" dirty="0"/>
              <a:t>For irregular particles, graticule diameter is a diameter of the circle that by an assortment of circles of different sizes etched on a trans-parent slide in to the eyepiece of a microscope and deciding which circle </a:t>
            </a:r>
            <a:r>
              <a:rPr lang="en-US" altLang="zh-CN" dirty="0">
                <a:solidFill>
                  <a:srgbClr val="FF3300"/>
                </a:solidFill>
              </a:rPr>
              <a:t>most closely </a:t>
            </a:r>
            <a:r>
              <a:rPr lang="en-US" altLang="zh-CN" dirty="0" err="1">
                <a:solidFill>
                  <a:srgbClr val="FF3300"/>
                </a:solidFill>
              </a:rPr>
              <a:t>approxi</a:t>
            </a:r>
            <a:r>
              <a:rPr lang="en-US" altLang="zh-CN" dirty="0">
                <a:solidFill>
                  <a:srgbClr val="FF3300"/>
                </a:solidFill>
              </a:rPr>
              <a:t>-mates the projected area</a:t>
            </a:r>
            <a:r>
              <a:rPr lang="en-US" altLang="zh-CN" dirty="0"/>
              <a:t> of the particles.</a:t>
            </a:r>
            <a:endParaRPr lang="en-GB" dirty="0"/>
          </a:p>
        </p:txBody>
      </p:sp>
      <p:graphicFrame>
        <p:nvGraphicFramePr>
          <p:cNvPr id="4" name="Object 7">
            <a:extLst>
              <a:ext uri="{FF2B5EF4-FFF2-40B4-BE49-F238E27FC236}">
                <a16:creationId xmlns:a16="http://schemas.microsoft.com/office/drawing/2014/main" id="{A5819665-E7B3-4D72-8A64-D0BE317B62D4}"/>
              </a:ext>
            </a:extLst>
          </p:cNvPr>
          <p:cNvGraphicFramePr>
            <a:graphicFrameLocks noChangeAspect="1"/>
          </p:cNvGraphicFramePr>
          <p:nvPr>
            <p:extLst>
              <p:ext uri="{D42A27DB-BD31-4B8C-83A1-F6EECF244321}">
                <p14:modId xmlns:p14="http://schemas.microsoft.com/office/powerpoint/2010/main" val="4147903251"/>
              </p:ext>
            </p:extLst>
          </p:nvPr>
        </p:nvGraphicFramePr>
        <p:xfrm>
          <a:off x="3806470" y="4367188"/>
          <a:ext cx="4579060" cy="1809775"/>
        </p:xfrm>
        <a:graphic>
          <a:graphicData uri="http://schemas.openxmlformats.org/presentationml/2006/ole">
            <mc:AlternateContent xmlns:mc="http://schemas.openxmlformats.org/markup-compatibility/2006">
              <mc:Choice xmlns:v="urn:schemas-microsoft-com:vml" Requires="v">
                <p:oleObj spid="_x0000_s13313" name="BMP 图象" r:id="rId3" imgW="7039958" imgH="2781688" progId="Paint.Picture">
                  <p:embed/>
                </p:oleObj>
              </mc:Choice>
              <mc:Fallback>
                <p:oleObj name="BMP 图象" r:id="rId3" imgW="7039958" imgH="2781688" progId="Paint.Picture">
                  <p:embed/>
                  <p:pic>
                    <p:nvPicPr>
                      <p:cNvPr id="48134" name="Object 7">
                        <a:extLst>
                          <a:ext uri="{FF2B5EF4-FFF2-40B4-BE49-F238E27FC236}">
                            <a16:creationId xmlns:a16="http://schemas.microsoft.com/office/drawing/2014/main" id="{77C696AD-2470-433A-86A3-57CC1106E7C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06470" y="4367188"/>
                        <a:ext cx="4579060" cy="1809775"/>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324666186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CD8E61-B82B-4E1A-A251-9E2F056CEDBD}"/>
              </a:ext>
            </a:extLst>
          </p:cNvPr>
          <p:cNvSpPr>
            <a:spLocks noGrp="1"/>
          </p:cNvSpPr>
          <p:nvPr>
            <p:ph type="title"/>
          </p:nvPr>
        </p:nvSpPr>
        <p:spPr/>
        <p:txBody>
          <a:bodyPr/>
          <a:lstStyle/>
          <a:p>
            <a:r>
              <a:rPr lang="en-US" altLang="zh-CN" dirty="0">
                <a:cs typeface="Times New Roman" panose="02020603050405020304" pitchFamily="18" charset="0"/>
              </a:rPr>
              <a:t>Some Physical Characteristics of colloids</a:t>
            </a:r>
            <a:endParaRPr lang="en-GB" dirty="0"/>
          </a:p>
        </p:txBody>
      </p:sp>
      <p:sp>
        <p:nvSpPr>
          <p:cNvPr id="3" name="Content Placeholder 2">
            <a:extLst>
              <a:ext uri="{FF2B5EF4-FFF2-40B4-BE49-F238E27FC236}">
                <a16:creationId xmlns:a16="http://schemas.microsoft.com/office/drawing/2014/main" id="{B04BEAF5-A6CE-4509-885E-2F4ADE17D7A1}"/>
              </a:ext>
            </a:extLst>
          </p:cNvPr>
          <p:cNvSpPr>
            <a:spLocks noGrp="1"/>
          </p:cNvSpPr>
          <p:nvPr>
            <p:ph idx="1"/>
          </p:nvPr>
        </p:nvSpPr>
        <p:spPr/>
        <p:txBody>
          <a:bodyPr/>
          <a:lstStyle/>
          <a:p>
            <a:r>
              <a:rPr lang="en-US" altLang="zh-CN" dirty="0"/>
              <a:t>4. Ellipsoid of revolution</a:t>
            </a:r>
          </a:p>
          <a:p>
            <a:pPr lvl="1"/>
            <a:r>
              <a:rPr lang="en-US" altLang="zh-CN" dirty="0"/>
              <a:t> For the particles with a low degree of symmetry, An e</a:t>
            </a:r>
            <a:r>
              <a:rPr lang="en-US" altLang="zh-CN" dirty="0">
                <a:solidFill>
                  <a:schemeClr val="tx2"/>
                </a:solidFill>
              </a:rPr>
              <a:t>llipsoid of revolution is the three-dimensional body that results from the complete rotation of an ellipse around on of its axes.</a:t>
            </a:r>
          </a:p>
          <a:p>
            <a:pPr lvl="1"/>
            <a:r>
              <a:rPr lang="en-US" altLang="zh-CN" dirty="0"/>
              <a:t> We define a as the radius of the ellipsoid measured along the axis of rotation, and b as the radius measured in the equatorial plane.</a:t>
            </a:r>
            <a:endParaRPr lang="en-GB" dirty="0"/>
          </a:p>
        </p:txBody>
      </p:sp>
    </p:spTree>
    <p:extLst>
      <p:ext uri="{BB962C8B-B14F-4D97-AF65-F5344CB8AC3E}">
        <p14:creationId xmlns:p14="http://schemas.microsoft.com/office/powerpoint/2010/main" val="257440067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13FBF1-6B97-4AD9-BF48-DE1C7ED11367}"/>
              </a:ext>
            </a:extLst>
          </p:cNvPr>
          <p:cNvSpPr>
            <a:spLocks noGrp="1"/>
          </p:cNvSpPr>
          <p:nvPr>
            <p:ph type="title"/>
          </p:nvPr>
        </p:nvSpPr>
        <p:spPr/>
        <p:txBody>
          <a:bodyPr/>
          <a:lstStyle/>
          <a:p>
            <a:r>
              <a:rPr lang="en-US" altLang="zh-CN" dirty="0"/>
              <a:t>Ellipsoid of revolution</a:t>
            </a:r>
            <a:endParaRPr lang="en-GB" dirty="0"/>
          </a:p>
        </p:txBody>
      </p:sp>
      <p:graphicFrame>
        <p:nvGraphicFramePr>
          <p:cNvPr id="4" name="Object 5">
            <a:extLst>
              <a:ext uri="{FF2B5EF4-FFF2-40B4-BE49-F238E27FC236}">
                <a16:creationId xmlns:a16="http://schemas.microsoft.com/office/drawing/2014/main" id="{EAFC81CD-37F4-4F44-936B-370CF7F9FD89}"/>
              </a:ext>
            </a:extLst>
          </p:cNvPr>
          <p:cNvGraphicFramePr>
            <a:graphicFrameLocks noChangeAspect="1"/>
          </p:cNvGraphicFramePr>
          <p:nvPr>
            <p:extLst>
              <p:ext uri="{D42A27DB-BD31-4B8C-83A1-F6EECF244321}">
                <p14:modId xmlns:p14="http://schemas.microsoft.com/office/powerpoint/2010/main" val="3957129131"/>
              </p:ext>
            </p:extLst>
          </p:nvPr>
        </p:nvGraphicFramePr>
        <p:xfrm>
          <a:off x="2068679" y="1690688"/>
          <a:ext cx="3433763" cy="3086100"/>
        </p:xfrm>
        <a:graphic>
          <a:graphicData uri="http://schemas.openxmlformats.org/presentationml/2006/ole">
            <mc:AlternateContent xmlns:mc="http://schemas.openxmlformats.org/markup-compatibility/2006">
              <mc:Choice xmlns:v="urn:schemas-microsoft-com:vml" Requires="v">
                <p:oleObj spid="_x0000_s11265" name="Bitmap Image" r:id="rId3" imgW="5649114" imgH="5076190" progId="Paint.Picture">
                  <p:embed/>
                </p:oleObj>
              </mc:Choice>
              <mc:Fallback>
                <p:oleObj name="Bitmap Image" r:id="rId3" imgW="5649114" imgH="5076190" progId="Paint.Picture">
                  <p:embed/>
                  <p:pic>
                    <p:nvPicPr>
                      <p:cNvPr id="50180" name="Object 5">
                        <a:extLst>
                          <a:ext uri="{FF2B5EF4-FFF2-40B4-BE49-F238E27FC236}">
                            <a16:creationId xmlns:a16="http://schemas.microsoft.com/office/drawing/2014/main" id="{4BEE73F3-0E9A-44DA-BF2A-2F9453E4E1A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68679" y="1690688"/>
                        <a:ext cx="3433763" cy="3086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 name="Object 6">
            <a:extLst>
              <a:ext uri="{FF2B5EF4-FFF2-40B4-BE49-F238E27FC236}">
                <a16:creationId xmlns:a16="http://schemas.microsoft.com/office/drawing/2014/main" id="{85939419-A4B4-46D5-8685-DB8F37475955}"/>
              </a:ext>
            </a:extLst>
          </p:cNvPr>
          <p:cNvGraphicFramePr>
            <a:graphicFrameLocks noChangeAspect="1"/>
          </p:cNvGraphicFramePr>
          <p:nvPr>
            <p:extLst>
              <p:ext uri="{D42A27DB-BD31-4B8C-83A1-F6EECF244321}">
                <p14:modId xmlns:p14="http://schemas.microsoft.com/office/powerpoint/2010/main" val="566064053"/>
              </p:ext>
            </p:extLst>
          </p:nvPr>
        </p:nvGraphicFramePr>
        <p:xfrm>
          <a:off x="6732921" y="2113756"/>
          <a:ext cx="3462338" cy="2630488"/>
        </p:xfrm>
        <a:graphic>
          <a:graphicData uri="http://schemas.openxmlformats.org/presentationml/2006/ole">
            <mc:AlternateContent xmlns:mc="http://schemas.openxmlformats.org/markup-compatibility/2006">
              <mc:Choice xmlns:v="urn:schemas-microsoft-com:vml" Requires="v">
                <p:oleObj spid="_x0000_s11266" name="Bitmap Image" r:id="rId5" imgW="5552381" imgH="4219048" progId="Paint.Picture">
                  <p:embed/>
                </p:oleObj>
              </mc:Choice>
              <mc:Fallback>
                <p:oleObj name="Bitmap Image" r:id="rId5" imgW="5552381" imgH="4219048" progId="Paint.Picture">
                  <p:embed/>
                  <p:pic>
                    <p:nvPicPr>
                      <p:cNvPr id="50181" name="Object 6">
                        <a:extLst>
                          <a:ext uri="{FF2B5EF4-FFF2-40B4-BE49-F238E27FC236}">
                            <a16:creationId xmlns:a16="http://schemas.microsoft.com/office/drawing/2014/main" id="{B7E65682-D778-47CD-A00F-CAF02B446D0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32921" y="2113756"/>
                        <a:ext cx="3462338" cy="2630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 name="TextBox 5">
            <a:extLst>
              <a:ext uri="{FF2B5EF4-FFF2-40B4-BE49-F238E27FC236}">
                <a16:creationId xmlns:a16="http://schemas.microsoft.com/office/drawing/2014/main" id="{DA3ADC7B-AF1A-48D6-B56C-7FF003798CBF}"/>
              </a:ext>
            </a:extLst>
          </p:cNvPr>
          <p:cNvSpPr txBox="1"/>
          <p:nvPr/>
        </p:nvSpPr>
        <p:spPr>
          <a:xfrm>
            <a:off x="2068679" y="5167312"/>
            <a:ext cx="3601452" cy="1384995"/>
          </a:xfrm>
          <a:prstGeom prst="rect">
            <a:avLst/>
          </a:prstGeom>
          <a:noFill/>
        </p:spPr>
        <p:txBody>
          <a:bodyPr wrap="square" rtlCol="0">
            <a:spAutoFit/>
          </a:bodyPr>
          <a:lstStyle/>
          <a:p>
            <a:pPr>
              <a:spcBef>
                <a:spcPct val="0"/>
              </a:spcBef>
            </a:pPr>
            <a:r>
              <a:rPr lang="en-US" altLang="zh-CN" sz="2800" dirty="0"/>
              <a:t>If a&gt;b, the particle is called a prolate ellipsoid.</a:t>
            </a:r>
          </a:p>
        </p:txBody>
      </p:sp>
      <p:sp>
        <p:nvSpPr>
          <p:cNvPr id="7" name="TextBox 6">
            <a:extLst>
              <a:ext uri="{FF2B5EF4-FFF2-40B4-BE49-F238E27FC236}">
                <a16:creationId xmlns:a16="http://schemas.microsoft.com/office/drawing/2014/main" id="{A7E5B731-C384-448B-A68C-CFD334B688DD}"/>
              </a:ext>
            </a:extLst>
          </p:cNvPr>
          <p:cNvSpPr txBox="1"/>
          <p:nvPr/>
        </p:nvSpPr>
        <p:spPr>
          <a:xfrm>
            <a:off x="6732921" y="5167311"/>
            <a:ext cx="3601452" cy="1384995"/>
          </a:xfrm>
          <a:prstGeom prst="rect">
            <a:avLst/>
          </a:prstGeom>
          <a:noFill/>
        </p:spPr>
        <p:txBody>
          <a:bodyPr wrap="square" rtlCol="0">
            <a:spAutoFit/>
          </a:bodyPr>
          <a:lstStyle/>
          <a:p>
            <a:pPr>
              <a:spcBef>
                <a:spcPct val="0"/>
              </a:spcBef>
            </a:pPr>
            <a:r>
              <a:rPr lang="en-US" altLang="zh-CN" sz="2800" dirty="0">
                <a:solidFill>
                  <a:schemeClr val="tx2"/>
                </a:solidFill>
              </a:rPr>
              <a:t>If a&lt;b, the particle is called an oblate ellipsoid.</a:t>
            </a:r>
          </a:p>
        </p:txBody>
      </p:sp>
    </p:spTree>
    <p:extLst>
      <p:ext uri="{BB962C8B-B14F-4D97-AF65-F5344CB8AC3E}">
        <p14:creationId xmlns:p14="http://schemas.microsoft.com/office/powerpoint/2010/main" val="258425140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067BC-4E3C-4028-A7F3-1BA2DCC48147}"/>
              </a:ext>
            </a:extLst>
          </p:cNvPr>
          <p:cNvSpPr>
            <a:spLocks noGrp="1"/>
          </p:cNvSpPr>
          <p:nvPr>
            <p:ph type="title"/>
          </p:nvPr>
        </p:nvSpPr>
        <p:spPr/>
        <p:txBody>
          <a:bodyPr/>
          <a:lstStyle/>
          <a:p>
            <a:r>
              <a:rPr lang="en-US" altLang="zh-CN" dirty="0"/>
              <a:t>Ellipsoid of revolution</a:t>
            </a:r>
            <a:endParaRPr lang="en-GB" dirty="0"/>
          </a:p>
        </p:txBody>
      </p:sp>
      <p:sp>
        <p:nvSpPr>
          <p:cNvPr id="3" name="Content Placeholder 2">
            <a:extLst>
              <a:ext uri="{FF2B5EF4-FFF2-40B4-BE49-F238E27FC236}">
                <a16:creationId xmlns:a16="http://schemas.microsoft.com/office/drawing/2014/main" id="{D757DCB4-7BAF-4D11-98AD-4CFB35824F0B}"/>
              </a:ext>
            </a:extLst>
          </p:cNvPr>
          <p:cNvSpPr>
            <a:spLocks noGrp="1"/>
          </p:cNvSpPr>
          <p:nvPr>
            <p:ph idx="1"/>
          </p:nvPr>
        </p:nvSpPr>
        <p:spPr/>
        <p:txBody>
          <a:bodyPr/>
          <a:lstStyle/>
          <a:p>
            <a:r>
              <a:rPr lang="en-US" altLang="zh-CN" dirty="0"/>
              <a:t>If a&gt;b, the particle is called a prolate ellipsoid.</a:t>
            </a:r>
          </a:p>
          <a:p>
            <a:r>
              <a:rPr lang="en-US" altLang="zh-CN" dirty="0"/>
              <a:t>If a&lt;b, the particle is called an oblate ellipsoid.</a:t>
            </a:r>
          </a:p>
          <a:p>
            <a:r>
              <a:rPr lang="en-US" altLang="zh-CN" dirty="0"/>
              <a:t>a/b is called the axial ratio of the ellipsoid</a:t>
            </a:r>
          </a:p>
          <a:p>
            <a:r>
              <a:rPr lang="en-US" altLang="zh-CN" dirty="0"/>
              <a:t>If a/b</a:t>
            </a:r>
            <a:r>
              <a:rPr lang="en-US" altLang="zh-CN" dirty="0">
                <a:ea typeface="楷体_GB2312" pitchFamily="49" charset="-122"/>
              </a:rPr>
              <a:t>&lt;&lt;</a:t>
            </a:r>
            <a:r>
              <a:rPr lang="en-US" altLang="zh-CN" dirty="0"/>
              <a:t>1, the oblate ellipsoid approaches the shape of a disk.</a:t>
            </a:r>
          </a:p>
          <a:p>
            <a:r>
              <a:rPr lang="en-US" altLang="zh-CN" dirty="0"/>
              <a:t> If a/b</a:t>
            </a:r>
            <a:r>
              <a:rPr lang="en-US" altLang="zh-CN" dirty="0">
                <a:ea typeface="楷体_GB2312" pitchFamily="49" charset="-122"/>
              </a:rPr>
              <a:t>&gt;&gt;</a:t>
            </a:r>
            <a:r>
              <a:rPr lang="en-US" altLang="zh-CN" dirty="0"/>
              <a:t>1, the prolate ellipsoid approaches a cylinder or rod-shaped particle. </a:t>
            </a:r>
            <a:endParaRPr lang="en-GB" dirty="0"/>
          </a:p>
        </p:txBody>
      </p:sp>
    </p:spTree>
    <p:extLst>
      <p:ext uri="{BB962C8B-B14F-4D97-AF65-F5344CB8AC3E}">
        <p14:creationId xmlns:p14="http://schemas.microsoft.com/office/powerpoint/2010/main" val="83930496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DE5D68-43E5-4135-85AA-DC0A970BF319}"/>
              </a:ext>
            </a:extLst>
          </p:cNvPr>
          <p:cNvSpPr>
            <a:spLocks noGrp="1"/>
          </p:cNvSpPr>
          <p:nvPr>
            <p:ph type="title"/>
          </p:nvPr>
        </p:nvSpPr>
        <p:spPr/>
        <p:txBody>
          <a:bodyPr/>
          <a:lstStyle/>
          <a:p>
            <a:r>
              <a:rPr lang="en-US" altLang="zh-CN" dirty="0">
                <a:cs typeface="Times New Roman" panose="02020603050405020304" pitchFamily="18" charset="0"/>
              </a:rPr>
              <a:t>Some Physical Characteristics of colloids</a:t>
            </a:r>
            <a:endParaRPr lang="en-GB" dirty="0"/>
          </a:p>
        </p:txBody>
      </p:sp>
      <p:sp>
        <p:nvSpPr>
          <p:cNvPr id="3" name="Content Placeholder 2">
            <a:extLst>
              <a:ext uri="{FF2B5EF4-FFF2-40B4-BE49-F238E27FC236}">
                <a16:creationId xmlns:a16="http://schemas.microsoft.com/office/drawing/2014/main" id="{1CB6ED26-8851-45C6-8A23-A83CF7873322}"/>
              </a:ext>
            </a:extLst>
          </p:cNvPr>
          <p:cNvSpPr>
            <a:spLocks noGrp="1"/>
          </p:cNvSpPr>
          <p:nvPr>
            <p:ph idx="1"/>
          </p:nvPr>
        </p:nvSpPr>
        <p:spPr/>
        <p:txBody>
          <a:bodyPr/>
          <a:lstStyle/>
          <a:p>
            <a:r>
              <a:rPr lang="en-US" altLang="zh-CN" dirty="0"/>
              <a:t>5. “Model particles” of various shapes and sizes</a:t>
            </a:r>
          </a:p>
          <a:p>
            <a:pPr lvl="1"/>
            <a:r>
              <a:rPr lang="en-US" altLang="zh-CN" dirty="0"/>
              <a:t> To control the shapes and sizes of the particles to produce “model” particles that can be used to study properties old colloids and to develop new uses for colloid.</a:t>
            </a:r>
          </a:p>
          <a:p>
            <a:pPr lvl="1"/>
            <a:r>
              <a:rPr lang="en-US" altLang="zh-CN" dirty="0"/>
              <a:t> “model colloids” are illustrated by the following partial list</a:t>
            </a:r>
            <a:endParaRPr lang="en-GB" dirty="0"/>
          </a:p>
        </p:txBody>
      </p:sp>
    </p:spTree>
    <p:extLst>
      <p:ext uri="{BB962C8B-B14F-4D97-AF65-F5344CB8AC3E}">
        <p14:creationId xmlns:p14="http://schemas.microsoft.com/office/powerpoint/2010/main" val="24291815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9C8630-1D39-4B62-A84F-C90EEC3CFDCA}"/>
              </a:ext>
            </a:extLst>
          </p:cNvPr>
          <p:cNvSpPr>
            <a:spLocks noGrp="1"/>
          </p:cNvSpPr>
          <p:nvPr>
            <p:ph type="title"/>
          </p:nvPr>
        </p:nvSpPr>
        <p:spPr/>
        <p:txBody>
          <a:bodyPr/>
          <a:lstStyle/>
          <a:p>
            <a:r>
              <a:rPr lang="en-US" altLang="zh-CN" dirty="0"/>
              <a:t>Spherical and cubic particles with crystalline or amorphous microstructure</a:t>
            </a:r>
            <a:endParaRPr lang="en-GB" dirty="0"/>
          </a:p>
        </p:txBody>
      </p:sp>
      <p:grpSp>
        <p:nvGrpSpPr>
          <p:cNvPr id="8" name="Group 7">
            <a:extLst>
              <a:ext uri="{FF2B5EF4-FFF2-40B4-BE49-F238E27FC236}">
                <a16:creationId xmlns:a16="http://schemas.microsoft.com/office/drawing/2014/main" id="{6E506F23-BE98-4608-9BB2-E0F253738AC4}"/>
              </a:ext>
            </a:extLst>
          </p:cNvPr>
          <p:cNvGrpSpPr/>
          <p:nvPr/>
        </p:nvGrpSpPr>
        <p:grpSpPr>
          <a:xfrm>
            <a:off x="2466181" y="2235200"/>
            <a:ext cx="7259638" cy="4257675"/>
            <a:chOff x="2362200" y="2235200"/>
            <a:chExt cx="7259638" cy="4257675"/>
          </a:xfrm>
        </p:grpSpPr>
        <p:graphicFrame>
          <p:nvGraphicFramePr>
            <p:cNvPr id="4" name="Object 0">
              <a:extLst>
                <a:ext uri="{FF2B5EF4-FFF2-40B4-BE49-F238E27FC236}">
                  <a16:creationId xmlns:a16="http://schemas.microsoft.com/office/drawing/2014/main" id="{D70100E3-3DEA-4DC2-8755-999E278EA794}"/>
                </a:ext>
              </a:extLst>
            </p:cNvPr>
            <p:cNvGraphicFramePr>
              <a:graphicFrameLocks noChangeAspect="1"/>
            </p:cNvGraphicFramePr>
            <p:nvPr>
              <p:extLst>
                <p:ext uri="{D42A27DB-BD31-4B8C-83A1-F6EECF244321}">
                  <p14:modId xmlns:p14="http://schemas.microsoft.com/office/powerpoint/2010/main" val="1472385449"/>
                </p:ext>
              </p:extLst>
            </p:nvPr>
          </p:nvGraphicFramePr>
          <p:xfrm>
            <a:off x="2362200" y="2235200"/>
            <a:ext cx="1957388" cy="2819400"/>
          </p:xfrm>
          <a:graphic>
            <a:graphicData uri="http://schemas.openxmlformats.org/presentationml/2006/ole">
              <mc:AlternateContent xmlns:mc="http://schemas.openxmlformats.org/markup-compatibility/2006">
                <mc:Choice xmlns:v="urn:schemas-microsoft-com:vml" Requires="v">
                  <p:oleObj spid="_x0000_s10241" name="BMP 图象" r:id="rId3" imgW="2591162" imgH="3734321" progId="Paint.Picture">
                    <p:embed/>
                  </p:oleObj>
                </mc:Choice>
                <mc:Fallback>
                  <p:oleObj name="BMP 图象" r:id="rId3" imgW="2591162" imgH="3734321" progId="Paint.Picture">
                    <p:embed/>
                    <p:pic>
                      <p:nvPicPr>
                        <p:cNvPr id="106496" name="Object 0">
                          <a:extLst>
                            <a:ext uri="{FF2B5EF4-FFF2-40B4-BE49-F238E27FC236}">
                              <a16:creationId xmlns:a16="http://schemas.microsoft.com/office/drawing/2014/main" id="{6878F8F1-E64E-4922-85A3-BD728EA3D9F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62200" y="2235200"/>
                          <a:ext cx="1957388" cy="281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 name="Object 1">
              <a:extLst>
                <a:ext uri="{FF2B5EF4-FFF2-40B4-BE49-F238E27FC236}">
                  <a16:creationId xmlns:a16="http://schemas.microsoft.com/office/drawing/2014/main" id="{2C998818-8DAD-4A28-8DC3-CDCC05E5D912}"/>
                </a:ext>
              </a:extLst>
            </p:cNvPr>
            <p:cNvGraphicFramePr>
              <a:graphicFrameLocks noChangeAspect="1"/>
            </p:cNvGraphicFramePr>
            <p:nvPr>
              <p:extLst>
                <p:ext uri="{D42A27DB-BD31-4B8C-83A1-F6EECF244321}">
                  <p14:modId xmlns:p14="http://schemas.microsoft.com/office/powerpoint/2010/main" val="209395574"/>
                </p:ext>
              </p:extLst>
            </p:nvPr>
          </p:nvGraphicFramePr>
          <p:xfrm>
            <a:off x="4383088" y="3970338"/>
            <a:ext cx="1539875" cy="2305050"/>
          </p:xfrm>
          <a:graphic>
            <a:graphicData uri="http://schemas.openxmlformats.org/presentationml/2006/ole">
              <mc:AlternateContent xmlns:mc="http://schemas.openxmlformats.org/markup-compatibility/2006">
                <mc:Choice xmlns:v="urn:schemas-microsoft-com:vml" Requires="v">
                  <p:oleObj spid="_x0000_s10242" name="Bitmap Image" r:id="rId5" imgW="2019240" imgH="3025080" progId="Paint.Picture">
                    <p:embed/>
                  </p:oleObj>
                </mc:Choice>
                <mc:Fallback>
                  <p:oleObj name="Bitmap Image" r:id="rId5" imgW="2019240" imgH="3025080" progId="Paint.Picture">
                    <p:embed/>
                    <p:pic>
                      <p:nvPicPr>
                        <p:cNvPr id="106497" name="Object 1">
                          <a:extLst>
                            <a:ext uri="{FF2B5EF4-FFF2-40B4-BE49-F238E27FC236}">
                              <a16:creationId xmlns:a16="http://schemas.microsoft.com/office/drawing/2014/main" id="{10D4C9CD-B61A-4B04-B706-88154CB09C5C}"/>
                            </a:ext>
                          </a:extLst>
                        </p:cNvPr>
                        <p:cNvPicPr>
                          <a:picLocks noChangeAspect="1" noChangeArrowheads="1"/>
                        </p:cNvPicPr>
                        <p:nvPr/>
                      </p:nvPicPr>
                      <p:blipFill>
                        <a:blip r:embed="rId6"/>
                        <a:srcRect/>
                        <a:stretch>
                          <a:fillRect/>
                        </a:stretch>
                      </p:blipFill>
                      <p:spPr bwMode="auto">
                        <a:xfrm>
                          <a:off x="4383088" y="3970338"/>
                          <a:ext cx="1539875" cy="2305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 name="Object 2">
              <a:extLst>
                <a:ext uri="{FF2B5EF4-FFF2-40B4-BE49-F238E27FC236}">
                  <a16:creationId xmlns:a16="http://schemas.microsoft.com/office/drawing/2014/main" id="{634F4CF0-FF71-4CD3-8101-2E5CCD39786D}"/>
                </a:ext>
              </a:extLst>
            </p:cNvPr>
            <p:cNvGraphicFramePr>
              <a:graphicFrameLocks noChangeAspect="1"/>
            </p:cNvGraphicFramePr>
            <p:nvPr>
              <p:extLst>
                <p:ext uri="{D42A27DB-BD31-4B8C-83A1-F6EECF244321}">
                  <p14:modId xmlns:p14="http://schemas.microsoft.com/office/powerpoint/2010/main" val="3063560446"/>
                </p:ext>
              </p:extLst>
            </p:nvPr>
          </p:nvGraphicFramePr>
          <p:xfrm>
            <a:off x="6096000" y="2235200"/>
            <a:ext cx="1989138" cy="2900363"/>
          </p:xfrm>
          <a:graphic>
            <a:graphicData uri="http://schemas.openxmlformats.org/presentationml/2006/ole">
              <mc:AlternateContent xmlns:mc="http://schemas.openxmlformats.org/markup-compatibility/2006">
                <mc:Choice xmlns:v="urn:schemas-microsoft-com:vml" Requires="v">
                  <p:oleObj spid="_x0000_s10243" name="BMP 图象" r:id="rId7" imgW="2619048" imgH="3820058" progId="Paint.Picture">
                    <p:embed/>
                  </p:oleObj>
                </mc:Choice>
                <mc:Fallback>
                  <p:oleObj name="BMP 图象" r:id="rId7" imgW="2619048" imgH="3820058" progId="Paint.Picture">
                    <p:embed/>
                    <p:pic>
                      <p:nvPicPr>
                        <p:cNvPr id="106498" name="Object 2">
                          <a:extLst>
                            <a:ext uri="{FF2B5EF4-FFF2-40B4-BE49-F238E27FC236}">
                              <a16:creationId xmlns:a16="http://schemas.microsoft.com/office/drawing/2014/main" id="{0F793F24-7BB8-4494-8CD6-72795150E6F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96000" y="2235200"/>
                          <a:ext cx="1989138" cy="2900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 name="Object 3">
              <a:extLst>
                <a:ext uri="{FF2B5EF4-FFF2-40B4-BE49-F238E27FC236}">
                  <a16:creationId xmlns:a16="http://schemas.microsoft.com/office/drawing/2014/main" id="{485036FD-2E51-4DD6-AD48-3050C1AAA34B}"/>
                </a:ext>
              </a:extLst>
            </p:cNvPr>
            <p:cNvGraphicFramePr>
              <a:graphicFrameLocks noChangeAspect="1"/>
            </p:cNvGraphicFramePr>
            <p:nvPr>
              <p:extLst>
                <p:ext uri="{D42A27DB-BD31-4B8C-83A1-F6EECF244321}">
                  <p14:modId xmlns:p14="http://schemas.microsoft.com/office/powerpoint/2010/main" val="235131810"/>
                </p:ext>
              </p:extLst>
            </p:nvPr>
          </p:nvGraphicFramePr>
          <p:xfrm>
            <a:off x="7772400" y="3683000"/>
            <a:ext cx="1849438" cy="2809875"/>
          </p:xfrm>
          <a:graphic>
            <a:graphicData uri="http://schemas.openxmlformats.org/presentationml/2006/ole">
              <mc:AlternateContent xmlns:mc="http://schemas.openxmlformats.org/markup-compatibility/2006">
                <mc:Choice xmlns:v="urn:schemas-microsoft-com:vml" Requires="v">
                  <p:oleObj spid="_x0000_s10244" name="BMP 图象" r:id="rId9" imgW="2495238" imgH="3790476" progId="Paint.Picture">
                    <p:embed/>
                  </p:oleObj>
                </mc:Choice>
                <mc:Fallback>
                  <p:oleObj name="BMP 图象" r:id="rId9" imgW="2495238" imgH="3790476" progId="Paint.Picture">
                    <p:embed/>
                    <p:pic>
                      <p:nvPicPr>
                        <p:cNvPr id="106499" name="Object 3">
                          <a:extLst>
                            <a:ext uri="{FF2B5EF4-FFF2-40B4-BE49-F238E27FC236}">
                              <a16:creationId xmlns:a16="http://schemas.microsoft.com/office/drawing/2014/main" id="{26789D2A-2B77-4B07-B4AB-675BE8B31BA4}"/>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772400" y="3683000"/>
                          <a:ext cx="1849438" cy="2809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Tree>
    <p:extLst>
      <p:ext uri="{BB962C8B-B14F-4D97-AF65-F5344CB8AC3E}">
        <p14:creationId xmlns:p14="http://schemas.microsoft.com/office/powerpoint/2010/main" val="275172688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403C9D-CABC-4D9E-A6D9-0DA14B2C7BC6}"/>
              </a:ext>
            </a:extLst>
          </p:cNvPr>
          <p:cNvSpPr>
            <a:spLocks noGrp="1"/>
          </p:cNvSpPr>
          <p:nvPr>
            <p:ph type="title"/>
          </p:nvPr>
        </p:nvSpPr>
        <p:spPr>
          <a:xfrm>
            <a:off x="838200" y="365125"/>
            <a:ext cx="10515600" cy="1325563"/>
          </a:xfrm>
        </p:spPr>
        <p:txBody>
          <a:bodyPr/>
          <a:lstStyle/>
          <a:p>
            <a:r>
              <a:rPr lang="en-US" altLang="zh-CN" dirty="0"/>
              <a:t>Model particles of different shapes with the same or different chemical compositions</a:t>
            </a:r>
            <a:endParaRPr lang="en-GB" dirty="0"/>
          </a:p>
        </p:txBody>
      </p:sp>
      <p:grpSp>
        <p:nvGrpSpPr>
          <p:cNvPr id="10" name="Group 9">
            <a:extLst>
              <a:ext uri="{FF2B5EF4-FFF2-40B4-BE49-F238E27FC236}">
                <a16:creationId xmlns:a16="http://schemas.microsoft.com/office/drawing/2014/main" id="{112F13EE-F983-49F1-9275-C2AF3F9BDA4B}"/>
              </a:ext>
            </a:extLst>
          </p:cNvPr>
          <p:cNvGrpSpPr/>
          <p:nvPr/>
        </p:nvGrpSpPr>
        <p:grpSpPr>
          <a:xfrm>
            <a:off x="2230437" y="1907172"/>
            <a:ext cx="7731125" cy="4581525"/>
            <a:chOff x="2109787" y="1911350"/>
            <a:chExt cx="7731125" cy="4581525"/>
          </a:xfrm>
        </p:grpSpPr>
        <p:graphicFrame>
          <p:nvGraphicFramePr>
            <p:cNvPr id="6" name="Object 0">
              <a:extLst>
                <a:ext uri="{FF2B5EF4-FFF2-40B4-BE49-F238E27FC236}">
                  <a16:creationId xmlns:a16="http://schemas.microsoft.com/office/drawing/2014/main" id="{489B6D77-DF04-44EB-B9A9-A06F9946F76B}"/>
                </a:ext>
              </a:extLst>
            </p:cNvPr>
            <p:cNvGraphicFramePr>
              <a:graphicFrameLocks noChangeAspect="1"/>
            </p:cNvGraphicFramePr>
            <p:nvPr>
              <p:extLst>
                <p:ext uri="{D42A27DB-BD31-4B8C-83A1-F6EECF244321}">
                  <p14:modId xmlns:p14="http://schemas.microsoft.com/office/powerpoint/2010/main" val="2659455043"/>
                </p:ext>
              </p:extLst>
            </p:nvPr>
          </p:nvGraphicFramePr>
          <p:xfrm>
            <a:off x="2109787" y="1987550"/>
            <a:ext cx="2044700" cy="2971800"/>
          </p:xfrm>
          <a:graphic>
            <a:graphicData uri="http://schemas.openxmlformats.org/presentationml/2006/ole">
              <mc:AlternateContent xmlns:mc="http://schemas.openxmlformats.org/markup-compatibility/2006">
                <mc:Choice xmlns:v="urn:schemas-microsoft-com:vml" Requires="v">
                  <p:oleObj spid="_x0000_s9217" name="BMP 图象" r:id="rId3" imgW="2438095" imgH="3543795" progId="Paint.Picture">
                    <p:embed/>
                  </p:oleObj>
                </mc:Choice>
                <mc:Fallback>
                  <p:oleObj name="BMP 图象" r:id="rId3" imgW="2438095" imgH="3543795" progId="Paint.Picture">
                    <p:embed/>
                    <p:pic>
                      <p:nvPicPr>
                        <p:cNvPr id="107520" name="Object 0">
                          <a:extLst>
                            <a:ext uri="{FF2B5EF4-FFF2-40B4-BE49-F238E27FC236}">
                              <a16:creationId xmlns:a16="http://schemas.microsoft.com/office/drawing/2014/main" id="{FDD55280-0609-4E5A-A0C1-2CB8E4674D4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09787" y="1987550"/>
                          <a:ext cx="2044700" cy="297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 name="Object 1">
              <a:extLst>
                <a:ext uri="{FF2B5EF4-FFF2-40B4-BE49-F238E27FC236}">
                  <a16:creationId xmlns:a16="http://schemas.microsoft.com/office/drawing/2014/main" id="{9AB9F387-760D-4E10-9711-B0E092951A3F}"/>
                </a:ext>
              </a:extLst>
            </p:cNvPr>
            <p:cNvGraphicFramePr>
              <a:graphicFrameLocks noChangeAspect="1"/>
            </p:cNvGraphicFramePr>
            <p:nvPr>
              <p:extLst>
                <p:ext uri="{D42A27DB-BD31-4B8C-83A1-F6EECF244321}">
                  <p14:modId xmlns:p14="http://schemas.microsoft.com/office/powerpoint/2010/main" val="1699456490"/>
                </p:ext>
              </p:extLst>
            </p:nvPr>
          </p:nvGraphicFramePr>
          <p:xfrm>
            <a:off x="4090987" y="3511550"/>
            <a:ext cx="2005013" cy="2881313"/>
          </p:xfrm>
          <a:graphic>
            <a:graphicData uri="http://schemas.openxmlformats.org/presentationml/2006/ole">
              <mc:AlternateContent xmlns:mc="http://schemas.openxmlformats.org/markup-compatibility/2006">
                <mc:Choice xmlns:v="urn:schemas-microsoft-com:vml" Requires="v">
                  <p:oleObj spid="_x0000_s9218" name="BMP 图象" r:id="rId5" imgW="2419048" imgH="3476190" progId="Paint.Picture">
                    <p:embed/>
                  </p:oleObj>
                </mc:Choice>
                <mc:Fallback>
                  <p:oleObj name="BMP 图象" r:id="rId5" imgW="2419048" imgH="3476190" progId="Paint.Picture">
                    <p:embed/>
                    <p:pic>
                      <p:nvPicPr>
                        <p:cNvPr id="107521" name="Object 1">
                          <a:extLst>
                            <a:ext uri="{FF2B5EF4-FFF2-40B4-BE49-F238E27FC236}">
                              <a16:creationId xmlns:a16="http://schemas.microsoft.com/office/drawing/2014/main" id="{C582BD87-6FE0-4BCB-860B-09F5C860314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90987" y="3511550"/>
                          <a:ext cx="2005013" cy="2881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 name="Object 2">
              <a:extLst>
                <a:ext uri="{FF2B5EF4-FFF2-40B4-BE49-F238E27FC236}">
                  <a16:creationId xmlns:a16="http://schemas.microsoft.com/office/drawing/2014/main" id="{F4704076-0CBF-42A0-8AD4-8E6B72F4E443}"/>
                </a:ext>
              </a:extLst>
            </p:cNvPr>
            <p:cNvGraphicFramePr>
              <a:graphicFrameLocks noChangeAspect="1"/>
            </p:cNvGraphicFramePr>
            <p:nvPr>
              <p:extLst>
                <p:ext uri="{D42A27DB-BD31-4B8C-83A1-F6EECF244321}">
                  <p14:modId xmlns:p14="http://schemas.microsoft.com/office/powerpoint/2010/main" val="26467702"/>
                </p:ext>
              </p:extLst>
            </p:nvPr>
          </p:nvGraphicFramePr>
          <p:xfrm>
            <a:off x="6072187" y="1911350"/>
            <a:ext cx="1944688" cy="2824163"/>
          </p:xfrm>
          <a:graphic>
            <a:graphicData uri="http://schemas.openxmlformats.org/presentationml/2006/ole">
              <mc:AlternateContent xmlns:mc="http://schemas.openxmlformats.org/markup-compatibility/2006">
                <mc:Choice xmlns:v="urn:schemas-microsoft-com:vml" Requires="v">
                  <p:oleObj spid="_x0000_s9219" name="BMP 图象" r:id="rId7" imgW="2419048" imgH="3514286" progId="Paint.Picture">
                    <p:embed/>
                  </p:oleObj>
                </mc:Choice>
                <mc:Fallback>
                  <p:oleObj name="BMP 图象" r:id="rId7" imgW="2419048" imgH="3514286" progId="Paint.Picture">
                    <p:embed/>
                    <p:pic>
                      <p:nvPicPr>
                        <p:cNvPr id="107522" name="Object 2">
                          <a:extLst>
                            <a:ext uri="{FF2B5EF4-FFF2-40B4-BE49-F238E27FC236}">
                              <a16:creationId xmlns:a16="http://schemas.microsoft.com/office/drawing/2014/main" id="{62A194A4-9511-4EEE-8965-6A2F9FC702F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72187" y="1911350"/>
                          <a:ext cx="1944688" cy="2824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 name="Object 3">
              <a:extLst>
                <a:ext uri="{FF2B5EF4-FFF2-40B4-BE49-F238E27FC236}">
                  <a16:creationId xmlns:a16="http://schemas.microsoft.com/office/drawing/2014/main" id="{347C68D4-0F5D-49DC-AF88-E624D87F25B5}"/>
                </a:ext>
              </a:extLst>
            </p:cNvPr>
            <p:cNvGraphicFramePr>
              <a:graphicFrameLocks noChangeAspect="1"/>
            </p:cNvGraphicFramePr>
            <p:nvPr>
              <p:extLst>
                <p:ext uri="{D42A27DB-BD31-4B8C-83A1-F6EECF244321}">
                  <p14:modId xmlns:p14="http://schemas.microsoft.com/office/powerpoint/2010/main" val="4086850113"/>
                </p:ext>
              </p:extLst>
            </p:nvPr>
          </p:nvGraphicFramePr>
          <p:xfrm>
            <a:off x="7824787" y="3435350"/>
            <a:ext cx="2016125" cy="3057525"/>
          </p:xfrm>
          <a:graphic>
            <a:graphicData uri="http://schemas.openxmlformats.org/presentationml/2006/ole">
              <mc:AlternateContent xmlns:mc="http://schemas.openxmlformats.org/markup-compatibility/2006">
                <mc:Choice xmlns:v="urn:schemas-microsoft-com:vml" Requires="v">
                  <p:oleObj spid="_x0000_s9220" name="BMP 图象" r:id="rId9" imgW="2324424" imgH="3524742" progId="Paint.Picture">
                    <p:embed/>
                  </p:oleObj>
                </mc:Choice>
                <mc:Fallback>
                  <p:oleObj name="BMP 图象" r:id="rId9" imgW="2324424" imgH="3524742" progId="Paint.Picture">
                    <p:embed/>
                    <p:pic>
                      <p:nvPicPr>
                        <p:cNvPr id="107523" name="Object 3">
                          <a:extLst>
                            <a:ext uri="{FF2B5EF4-FFF2-40B4-BE49-F238E27FC236}">
                              <a16:creationId xmlns:a16="http://schemas.microsoft.com/office/drawing/2014/main" id="{84BCE38F-0540-42DB-9AAE-38F3E3E61BB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824787" y="3435350"/>
                          <a:ext cx="2016125" cy="305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Tree>
    <p:extLst>
      <p:ext uri="{BB962C8B-B14F-4D97-AF65-F5344CB8AC3E}">
        <p14:creationId xmlns:p14="http://schemas.microsoft.com/office/powerpoint/2010/main" val="22275766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D4200F-70CA-439B-A31A-B3DEB5D5B6C6}"/>
              </a:ext>
            </a:extLst>
          </p:cNvPr>
          <p:cNvSpPr>
            <a:spLocks noGrp="1"/>
          </p:cNvSpPr>
          <p:nvPr>
            <p:ph type="title"/>
          </p:nvPr>
        </p:nvSpPr>
        <p:spPr/>
        <p:txBody>
          <a:bodyPr/>
          <a:lstStyle/>
          <a:p>
            <a:r>
              <a:rPr lang="en-US" altLang="zh-CN" dirty="0"/>
              <a:t>Surface and Interface</a:t>
            </a:r>
            <a:endParaRPr lang="en-GB" dirty="0"/>
          </a:p>
        </p:txBody>
      </p:sp>
      <p:sp>
        <p:nvSpPr>
          <p:cNvPr id="3" name="Content Placeholder 2">
            <a:extLst>
              <a:ext uri="{FF2B5EF4-FFF2-40B4-BE49-F238E27FC236}">
                <a16:creationId xmlns:a16="http://schemas.microsoft.com/office/drawing/2014/main" id="{8F04023D-FF6E-4D13-AB87-B9A9CC0A164D}"/>
              </a:ext>
            </a:extLst>
          </p:cNvPr>
          <p:cNvSpPr>
            <a:spLocks noGrp="1"/>
          </p:cNvSpPr>
          <p:nvPr>
            <p:ph idx="1"/>
          </p:nvPr>
        </p:nvSpPr>
        <p:spPr/>
        <p:txBody>
          <a:bodyPr/>
          <a:lstStyle/>
          <a:p>
            <a:r>
              <a:rPr lang="en-US" altLang="zh-CN" dirty="0"/>
              <a:t> A </a:t>
            </a:r>
            <a:r>
              <a:rPr lang="en-US" altLang="zh-CN" dirty="0">
                <a:solidFill>
                  <a:srgbClr val="FF3300"/>
                </a:solidFill>
              </a:rPr>
              <a:t>surface</a:t>
            </a:r>
            <a:r>
              <a:rPr lang="en-US" altLang="zh-CN" dirty="0"/>
              <a:t> has area but not thickness (or thickness limits to zero).</a:t>
            </a:r>
          </a:p>
          <a:p>
            <a:r>
              <a:rPr lang="en-US" altLang="zh-CN" dirty="0"/>
              <a:t>The word </a:t>
            </a:r>
            <a:r>
              <a:rPr lang="en-US" altLang="zh-CN" dirty="0">
                <a:solidFill>
                  <a:srgbClr val="FF3300"/>
                </a:solidFill>
              </a:rPr>
              <a:t>surface</a:t>
            </a:r>
            <a:r>
              <a:rPr lang="en-US" altLang="zh-CN" dirty="0"/>
              <a:t> is used in the chemical sense of a phase boundary rather than in a </a:t>
            </a:r>
            <a:r>
              <a:rPr lang="en-US" altLang="zh-CN" dirty="0">
                <a:solidFill>
                  <a:schemeClr val="accent2"/>
                </a:solidFill>
              </a:rPr>
              <a:t>strictly geometrical sense</a:t>
            </a:r>
            <a:r>
              <a:rPr lang="en-US" altLang="zh-CN" dirty="0"/>
              <a:t>.</a:t>
            </a:r>
          </a:p>
          <a:p>
            <a:r>
              <a:rPr lang="en-US" altLang="zh-CN" dirty="0"/>
              <a:t> An</a:t>
            </a:r>
            <a:r>
              <a:rPr lang="en-US" altLang="zh-CN" dirty="0">
                <a:solidFill>
                  <a:srgbClr val="FF3300"/>
                </a:solidFill>
              </a:rPr>
              <a:t> interface</a:t>
            </a:r>
            <a:r>
              <a:rPr lang="en-US" altLang="zh-CN" dirty="0"/>
              <a:t> has area and thickness.</a:t>
            </a:r>
          </a:p>
          <a:p>
            <a:r>
              <a:rPr lang="en-US" altLang="zh-CN" dirty="0"/>
              <a:t> There is an interface between two phase, the thickness usually about molecular dimensions</a:t>
            </a:r>
          </a:p>
          <a:p>
            <a:r>
              <a:rPr lang="en-US" altLang="zh-CN" dirty="0"/>
              <a:t> But </a:t>
            </a:r>
            <a:r>
              <a:rPr lang="en-US" altLang="zh-CN" dirty="0">
                <a:solidFill>
                  <a:srgbClr val="FF3300"/>
                </a:solidFill>
              </a:rPr>
              <a:t>surface and interface normally alter each other, as a same term </a:t>
            </a:r>
            <a:r>
              <a:rPr lang="en-US" altLang="zh-CN" dirty="0"/>
              <a:t>(especially in China). </a:t>
            </a:r>
            <a:endParaRPr lang="en-GB" dirty="0"/>
          </a:p>
        </p:txBody>
      </p:sp>
    </p:spTree>
    <p:extLst>
      <p:ext uri="{BB962C8B-B14F-4D97-AF65-F5344CB8AC3E}">
        <p14:creationId xmlns:p14="http://schemas.microsoft.com/office/powerpoint/2010/main" val="290580311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70268D-C8A4-455F-B931-E56606BA87AB}"/>
              </a:ext>
            </a:extLst>
          </p:cNvPr>
          <p:cNvSpPr>
            <a:spLocks noGrp="1"/>
          </p:cNvSpPr>
          <p:nvPr>
            <p:ph type="title"/>
          </p:nvPr>
        </p:nvSpPr>
        <p:spPr/>
        <p:txBody>
          <a:bodyPr/>
          <a:lstStyle/>
          <a:p>
            <a:r>
              <a:rPr lang="en-US" altLang="zh-CN" dirty="0">
                <a:cs typeface="Times New Roman" panose="02020603050405020304" pitchFamily="18" charset="0"/>
              </a:rPr>
              <a:t>Some Physical Characteristics of colloids</a:t>
            </a:r>
            <a:endParaRPr lang="en-GB" dirty="0"/>
          </a:p>
        </p:txBody>
      </p:sp>
      <p:sp>
        <p:nvSpPr>
          <p:cNvPr id="3" name="Content Placeholder 2">
            <a:extLst>
              <a:ext uri="{FF2B5EF4-FFF2-40B4-BE49-F238E27FC236}">
                <a16:creationId xmlns:a16="http://schemas.microsoft.com/office/drawing/2014/main" id="{338FDEA3-11D8-4630-A6EB-D6D2B8E65676}"/>
              </a:ext>
            </a:extLst>
          </p:cNvPr>
          <p:cNvSpPr>
            <a:spLocks noGrp="1"/>
          </p:cNvSpPr>
          <p:nvPr>
            <p:ph idx="1"/>
          </p:nvPr>
        </p:nvSpPr>
        <p:spPr/>
        <p:txBody>
          <a:bodyPr/>
          <a:lstStyle/>
          <a:p>
            <a:r>
              <a:rPr lang="en-US" altLang="zh-CN" dirty="0"/>
              <a:t>6. Particle Aggregation</a:t>
            </a:r>
          </a:p>
          <a:p>
            <a:pPr lvl="1"/>
            <a:r>
              <a:rPr lang="en-US" altLang="zh-CN" dirty="0"/>
              <a:t>In many situations, the dispersed phase is present as aggregates, not as primary particles. In such cases, it is the size, shape, and con-centration of the aggregates that determine the properties of the dispersion itself.</a:t>
            </a:r>
          </a:p>
          <a:p>
            <a:pPr lvl="1"/>
            <a:r>
              <a:rPr lang="en-US" altLang="zh-CN" dirty="0"/>
              <a:t> The size and the shape of the aggregates are obtained normally by transmission electron microscopy </a:t>
            </a:r>
            <a:r>
              <a:rPr lang="en-US" altLang="zh-CN" dirty="0">
                <a:solidFill>
                  <a:srgbClr val="FF3300"/>
                </a:solidFill>
              </a:rPr>
              <a:t>(TEM)</a:t>
            </a:r>
            <a:r>
              <a:rPr lang="en-US" altLang="zh-CN" dirty="0"/>
              <a:t> or scanning electron microscopy </a:t>
            </a:r>
            <a:r>
              <a:rPr lang="en-US" altLang="zh-CN" dirty="0">
                <a:solidFill>
                  <a:srgbClr val="FF3300"/>
                </a:solidFill>
              </a:rPr>
              <a:t>(SEM)</a:t>
            </a:r>
            <a:r>
              <a:rPr lang="en-US" altLang="zh-CN" dirty="0"/>
              <a:t>. </a:t>
            </a:r>
            <a:endParaRPr lang="en-GB" dirty="0"/>
          </a:p>
        </p:txBody>
      </p:sp>
    </p:spTree>
    <p:extLst>
      <p:ext uri="{BB962C8B-B14F-4D97-AF65-F5344CB8AC3E}">
        <p14:creationId xmlns:p14="http://schemas.microsoft.com/office/powerpoint/2010/main" val="426282745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B8A266-B443-4DDB-B106-FB895C32E4AD}"/>
              </a:ext>
            </a:extLst>
          </p:cNvPr>
          <p:cNvSpPr>
            <a:spLocks noGrp="1"/>
          </p:cNvSpPr>
          <p:nvPr>
            <p:ph type="title"/>
          </p:nvPr>
        </p:nvSpPr>
        <p:spPr/>
        <p:txBody>
          <a:bodyPr/>
          <a:lstStyle/>
          <a:p>
            <a:r>
              <a:rPr lang="en-US" altLang="zh-CN" dirty="0"/>
              <a:t>TEM of aggregates of gold particles</a:t>
            </a:r>
            <a:endParaRPr lang="en-GB" dirty="0"/>
          </a:p>
        </p:txBody>
      </p:sp>
      <p:grpSp>
        <p:nvGrpSpPr>
          <p:cNvPr id="8" name="Group 7">
            <a:extLst>
              <a:ext uri="{FF2B5EF4-FFF2-40B4-BE49-F238E27FC236}">
                <a16:creationId xmlns:a16="http://schemas.microsoft.com/office/drawing/2014/main" id="{B78778DA-21D8-4438-A333-047F568D0DFF}"/>
              </a:ext>
            </a:extLst>
          </p:cNvPr>
          <p:cNvGrpSpPr/>
          <p:nvPr/>
        </p:nvGrpSpPr>
        <p:grpSpPr>
          <a:xfrm>
            <a:off x="2590800" y="1690688"/>
            <a:ext cx="7229475" cy="4381500"/>
            <a:chOff x="2590800" y="1690688"/>
            <a:chExt cx="7229475" cy="4381500"/>
          </a:xfrm>
        </p:grpSpPr>
        <p:graphicFrame>
          <p:nvGraphicFramePr>
            <p:cNvPr id="4" name="Object 0">
              <a:extLst>
                <a:ext uri="{FF2B5EF4-FFF2-40B4-BE49-F238E27FC236}">
                  <a16:creationId xmlns:a16="http://schemas.microsoft.com/office/drawing/2014/main" id="{4AF5366F-F52A-4B77-A8BD-1F8CD6E8FB27}"/>
                </a:ext>
              </a:extLst>
            </p:cNvPr>
            <p:cNvGraphicFramePr>
              <a:graphicFrameLocks noChangeAspect="1"/>
            </p:cNvGraphicFramePr>
            <p:nvPr>
              <p:extLst>
                <p:ext uri="{D42A27DB-BD31-4B8C-83A1-F6EECF244321}">
                  <p14:modId xmlns:p14="http://schemas.microsoft.com/office/powerpoint/2010/main" val="1065218119"/>
                </p:ext>
              </p:extLst>
            </p:nvPr>
          </p:nvGraphicFramePr>
          <p:xfrm>
            <a:off x="2590800" y="1843088"/>
            <a:ext cx="2095500" cy="2238375"/>
          </p:xfrm>
          <a:graphic>
            <a:graphicData uri="http://schemas.openxmlformats.org/presentationml/2006/ole">
              <mc:AlternateContent xmlns:mc="http://schemas.openxmlformats.org/markup-compatibility/2006">
                <mc:Choice xmlns:v="urn:schemas-microsoft-com:vml" Requires="v">
                  <p:oleObj spid="_x0000_s8193" name="Bitmap Image" r:id="rId3" imgW="2095793" imgH="2238687" progId="Paint.Picture">
                    <p:embed/>
                  </p:oleObj>
                </mc:Choice>
                <mc:Fallback>
                  <p:oleObj name="Bitmap Image" r:id="rId3" imgW="2095793" imgH="2238687" progId="Paint.Picture">
                    <p:embed/>
                    <p:pic>
                      <p:nvPicPr>
                        <p:cNvPr id="108544" name="Object 0">
                          <a:extLst>
                            <a:ext uri="{FF2B5EF4-FFF2-40B4-BE49-F238E27FC236}">
                              <a16:creationId xmlns:a16="http://schemas.microsoft.com/office/drawing/2014/main" id="{523D32D2-1106-4546-A608-009A772C396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90800" y="1843088"/>
                          <a:ext cx="2095500" cy="2238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 name="Object 1">
              <a:extLst>
                <a:ext uri="{FF2B5EF4-FFF2-40B4-BE49-F238E27FC236}">
                  <a16:creationId xmlns:a16="http://schemas.microsoft.com/office/drawing/2014/main" id="{9698B90F-DAE5-4376-96B8-EFC8C7E21D39}"/>
                </a:ext>
              </a:extLst>
            </p:cNvPr>
            <p:cNvGraphicFramePr>
              <a:graphicFrameLocks noChangeAspect="1"/>
            </p:cNvGraphicFramePr>
            <p:nvPr>
              <p:extLst>
                <p:ext uri="{D42A27DB-BD31-4B8C-83A1-F6EECF244321}">
                  <p14:modId xmlns:p14="http://schemas.microsoft.com/office/powerpoint/2010/main" val="2422487735"/>
                </p:ext>
              </p:extLst>
            </p:nvPr>
          </p:nvGraphicFramePr>
          <p:xfrm>
            <a:off x="4419600" y="3748088"/>
            <a:ext cx="1828800" cy="2238375"/>
          </p:xfrm>
          <a:graphic>
            <a:graphicData uri="http://schemas.openxmlformats.org/presentationml/2006/ole">
              <mc:AlternateContent xmlns:mc="http://schemas.openxmlformats.org/markup-compatibility/2006">
                <mc:Choice xmlns:v="urn:schemas-microsoft-com:vml" Requires="v">
                  <p:oleObj spid="_x0000_s8194" name="BMP 图象" r:id="rId5" imgW="1828571" imgH="2238687" progId="Paint.Picture">
                    <p:embed/>
                  </p:oleObj>
                </mc:Choice>
                <mc:Fallback>
                  <p:oleObj name="BMP 图象" r:id="rId5" imgW="1828571" imgH="2238687" progId="Paint.Picture">
                    <p:embed/>
                    <p:pic>
                      <p:nvPicPr>
                        <p:cNvPr id="108545" name="Object 1">
                          <a:extLst>
                            <a:ext uri="{FF2B5EF4-FFF2-40B4-BE49-F238E27FC236}">
                              <a16:creationId xmlns:a16="http://schemas.microsoft.com/office/drawing/2014/main" id="{C1A64764-3200-4CA0-BC18-81EF85FD584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19600" y="3748088"/>
                          <a:ext cx="1828800" cy="2238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 name="Object 2">
              <a:extLst>
                <a:ext uri="{FF2B5EF4-FFF2-40B4-BE49-F238E27FC236}">
                  <a16:creationId xmlns:a16="http://schemas.microsoft.com/office/drawing/2014/main" id="{11E983EB-0254-455D-93B2-5B56682ADD4D}"/>
                </a:ext>
              </a:extLst>
            </p:cNvPr>
            <p:cNvGraphicFramePr>
              <a:graphicFrameLocks noChangeAspect="1"/>
            </p:cNvGraphicFramePr>
            <p:nvPr>
              <p:extLst>
                <p:ext uri="{D42A27DB-BD31-4B8C-83A1-F6EECF244321}">
                  <p14:modId xmlns:p14="http://schemas.microsoft.com/office/powerpoint/2010/main" val="402531421"/>
                </p:ext>
              </p:extLst>
            </p:nvPr>
          </p:nvGraphicFramePr>
          <p:xfrm>
            <a:off x="6096000" y="1690688"/>
            <a:ext cx="2028825" cy="2390775"/>
          </p:xfrm>
          <a:graphic>
            <a:graphicData uri="http://schemas.openxmlformats.org/presentationml/2006/ole">
              <mc:AlternateContent xmlns:mc="http://schemas.openxmlformats.org/markup-compatibility/2006">
                <mc:Choice xmlns:v="urn:schemas-microsoft-com:vml" Requires="v">
                  <p:oleObj spid="_x0000_s8195" name="BMP 图象" r:id="rId7" imgW="2029108" imgH="2390476" progId="Paint.Picture">
                    <p:embed/>
                  </p:oleObj>
                </mc:Choice>
                <mc:Fallback>
                  <p:oleObj name="BMP 图象" r:id="rId7" imgW="2029108" imgH="2390476" progId="Paint.Picture">
                    <p:embed/>
                    <p:pic>
                      <p:nvPicPr>
                        <p:cNvPr id="108546" name="Object 2">
                          <a:extLst>
                            <a:ext uri="{FF2B5EF4-FFF2-40B4-BE49-F238E27FC236}">
                              <a16:creationId xmlns:a16="http://schemas.microsoft.com/office/drawing/2014/main" id="{37E80B35-3401-4369-9695-CF2159FE0EE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96000" y="1690688"/>
                          <a:ext cx="2028825" cy="2390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 name="Object 3">
              <a:extLst>
                <a:ext uri="{FF2B5EF4-FFF2-40B4-BE49-F238E27FC236}">
                  <a16:creationId xmlns:a16="http://schemas.microsoft.com/office/drawing/2014/main" id="{45E73F1E-B139-4A7E-A469-6BC73BC27873}"/>
                </a:ext>
              </a:extLst>
            </p:cNvPr>
            <p:cNvGraphicFramePr>
              <a:graphicFrameLocks noChangeAspect="1"/>
            </p:cNvGraphicFramePr>
            <p:nvPr>
              <p:extLst>
                <p:ext uri="{D42A27DB-BD31-4B8C-83A1-F6EECF244321}">
                  <p14:modId xmlns:p14="http://schemas.microsoft.com/office/powerpoint/2010/main" val="3063457078"/>
                </p:ext>
              </p:extLst>
            </p:nvPr>
          </p:nvGraphicFramePr>
          <p:xfrm>
            <a:off x="8001000" y="3671888"/>
            <a:ext cx="1819275" cy="2400300"/>
          </p:xfrm>
          <a:graphic>
            <a:graphicData uri="http://schemas.openxmlformats.org/presentationml/2006/ole">
              <mc:AlternateContent xmlns:mc="http://schemas.openxmlformats.org/markup-compatibility/2006">
                <mc:Choice xmlns:v="urn:schemas-microsoft-com:vml" Requires="v">
                  <p:oleObj spid="_x0000_s8196" name="BMP 图象" r:id="rId9" imgW="1819529" imgH="2400635" progId="Paint.Picture">
                    <p:embed/>
                  </p:oleObj>
                </mc:Choice>
                <mc:Fallback>
                  <p:oleObj name="BMP 图象" r:id="rId9" imgW="1819529" imgH="2400635" progId="Paint.Picture">
                    <p:embed/>
                    <p:pic>
                      <p:nvPicPr>
                        <p:cNvPr id="108547" name="Object 3">
                          <a:extLst>
                            <a:ext uri="{FF2B5EF4-FFF2-40B4-BE49-F238E27FC236}">
                              <a16:creationId xmlns:a16="http://schemas.microsoft.com/office/drawing/2014/main" id="{50D5ACA8-FD56-4E63-AA1B-364E5768049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001000" y="3671888"/>
                          <a:ext cx="1819275" cy="2400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Tree>
    <p:extLst>
      <p:ext uri="{BB962C8B-B14F-4D97-AF65-F5344CB8AC3E}">
        <p14:creationId xmlns:p14="http://schemas.microsoft.com/office/powerpoint/2010/main" val="153928581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E9013F-E4EC-4FE9-8103-D2C258138DEC}"/>
              </a:ext>
            </a:extLst>
          </p:cNvPr>
          <p:cNvSpPr>
            <a:spLocks noGrp="1"/>
          </p:cNvSpPr>
          <p:nvPr>
            <p:ph type="title"/>
          </p:nvPr>
        </p:nvSpPr>
        <p:spPr>
          <a:xfrm>
            <a:off x="838200" y="365125"/>
            <a:ext cx="10407316" cy="1325563"/>
          </a:xfrm>
        </p:spPr>
        <p:txBody>
          <a:bodyPr/>
          <a:lstStyle/>
          <a:p>
            <a:r>
              <a:rPr lang="en-US" altLang="zh-CN" dirty="0"/>
              <a:t>Aggregates obtained through computer simulations</a:t>
            </a:r>
            <a:endParaRPr lang="en-GB" dirty="0"/>
          </a:p>
        </p:txBody>
      </p:sp>
      <p:graphicFrame>
        <p:nvGraphicFramePr>
          <p:cNvPr id="4" name="Object 0">
            <a:extLst>
              <a:ext uri="{FF2B5EF4-FFF2-40B4-BE49-F238E27FC236}">
                <a16:creationId xmlns:a16="http://schemas.microsoft.com/office/drawing/2014/main" id="{304D01F2-175A-4C36-ACDD-AB40E5D8D47B}"/>
              </a:ext>
            </a:extLst>
          </p:cNvPr>
          <p:cNvGraphicFramePr>
            <a:graphicFrameLocks noChangeAspect="1"/>
          </p:cNvGraphicFramePr>
          <p:nvPr>
            <p:extLst>
              <p:ext uri="{D42A27DB-BD31-4B8C-83A1-F6EECF244321}">
                <p14:modId xmlns:p14="http://schemas.microsoft.com/office/powerpoint/2010/main" val="2144495648"/>
              </p:ext>
            </p:extLst>
          </p:nvPr>
        </p:nvGraphicFramePr>
        <p:xfrm>
          <a:off x="2155658" y="2084928"/>
          <a:ext cx="7880684" cy="4407947"/>
        </p:xfrm>
        <a:graphic>
          <a:graphicData uri="http://schemas.openxmlformats.org/presentationml/2006/ole">
            <mc:AlternateContent xmlns:mc="http://schemas.openxmlformats.org/markup-compatibility/2006">
              <mc:Choice xmlns:v="urn:schemas-microsoft-com:vml" Requires="v">
                <p:oleObj spid="_x0000_s7169" name="BMP 图象" r:id="rId3" imgW="4885714" imgH="2734057" progId="Paint.Picture">
                  <p:embed/>
                </p:oleObj>
              </mc:Choice>
              <mc:Fallback>
                <p:oleObj name="BMP 图象" r:id="rId3" imgW="4885714" imgH="2734057" progId="Paint.Picture">
                  <p:embed/>
                  <p:pic>
                    <p:nvPicPr>
                      <p:cNvPr id="109568" name="Object 0">
                        <a:extLst>
                          <a:ext uri="{FF2B5EF4-FFF2-40B4-BE49-F238E27FC236}">
                            <a16:creationId xmlns:a16="http://schemas.microsoft.com/office/drawing/2014/main" id="{772BEBF3-30BD-48B3-98F7-F970D28A168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55658" y="2084928"/>
                        <a:ext cx="7880684" cy="4407947"/>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2545612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nodeType="clickEffect">
                                  <p:stCondLst>
                                    <p:cond delay="0"/>
                                  </p:stCondLst>
                                  <p:childTnLst>
                                    <p:set>
                                      <p:cBhvr>
                                        <p:cTn id="6" dur="1" fill="hold">
                                          <p:stCondLst>
                                            <p:cond delay="499"/>
                                          </p:stCondLst>
                                        </p:cTn>
                                        <p:tgtEl>
                                          <p:spTgt spid="4"/>
                                        </p:tgtEl>
                                        <p:attrNameLst>
                                          <p:attrName>style.visibility</p:attrName>
                                        </p:attrNameLst>
                                      </p:cBhvr>
                                      <p:to>
                                        <p:strVal val="visible"/>
                                      </p:to>
                                    </p:set>
                                    <p:anim to="" calcmode="lin" valueType="num">
                                      <p:cBhvr>
                                        <p:cTn id="7" dur="1" fill="hold"/>
                                        <p:tgtEl>
                                          <p:spTgt spid="4"/>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0CD8F-2FF7-4265-916E-5E8E8333AAA1}"/>
              </a:ext>
            </a:extLst>
          </p:cNvPr>
          <p:cNvSpPr>
            <a:spLocks noGrp="1"/>
          </p:cNvSpPr>
          <p:nvPr>
            <p:ph type="title"/>
          </p:nvPr>
        </p:nvSpPr>
        <p:spPr/>
        <p:txBody>
          <a:bodyPr/>
          <a:lstStyle/>
          <a:p>
            <a:r>
              <a:rPr lang="en-US" altLang="zh-CN" dirty="0">
                <a:cs typeface="Times New Roman" panose="02020603050405020304" pitchFamily="18" charset="0"/>
              </a:rPr>
              <a:t>Some Physical Characteristics of colloids</a:t>
            </a:r>
            <a:endParaRPr lang="en-GB" dirty="0"/>
          </a:p>
        </p:txBody>
      </p:sp>
      <p:sp>
        <p:nvSpPr>
          <p:cNvPr id="3" name="Content Placeholder 2">
            <a:extLst>
              <a:ext uri="{FF2B5EF4-FFF2-40B4-BE49-F238E27FC236}">
                <a16:creationId xmlns:a16="http://schemas.microsoft.com/office/drawing/2014/main" id="{EAAD50F7-6753-4F53-98A0-BDC7C3525314}"/>
              </a:ext>
            </a:extLst>
          </p:cNvPr>
          <p:cNvSpPr>
            <a:spLocks noGrp="1"/>
          </p:cNvSpPr>
          <p:nvPr>
            <p:ph idx="1"/>
          </p:nvPr>
        </p:nvSpPr>
        <p:spPr>
          <a:xfrm>
            <a:off x="838200" y="1825625"/>
            <a:ext cx="4632158" cy="4435475"/>
          </a:xfrm>
        </p:spPr>
        <p:txBody>
          <a:bodyPr>
            <a:normAutofit/>
          </a:bodyPr>
          <a:lstStyle/>
          <a:p>
            <a:r>
              <a:rPr lang="en-US" altLang="zh-CN" dirty="0"/>
              <a:t>7. Statistical analysis of </a:t>
            </a:r>
            <a:r>
              <a:rPr lang="en-US" altLang="zh-CN" dirty="0" err="1"/>
              <a:t>polydispersed</a:t>
            </a:r>
            <a:r>
              <a:rPr lang="en-US" altLang="zh-CN" dirty="0"/>
              <a:t> colloid</a:t>
            </a:r>
          </a:p>
          <a:p>
            <a:pPr lvl="1"/>
            <a:r>
              <a:rPr lang="en-US" altLang="zh-CN" dirty="0"/>
              <a:t> A brief theoretical distribution functions of statistical analysis is given in Appendix C for </a:t>
            </a:r>
            <a:r>
              <a:rPr lang="en-US" altLang="zh-CN" dirty="0" err="1"/>
              <a:t>polydispersed</a:t>
            </a:r>
            <a:r>
              <a:rPr lang="en-US" altLang="zh-CN" dirty="0"/>
              <a:t> colloid. </a:t>
            </a:r>
          </a:p>
          <a:p>
            <a:pPr lvl="1"/>
            <a:r>
              <a:rPr lang="en-US" altLang="zh-CN" dirty="0"/>
              <a:t> An experiment distribution functions of statistical analysis is given in this figure.</a:t>
            </a:r>
            <a:endParaRPr lang="en-GB" dirty="0"/>
          </a:p>
        </p:txBody>
      </p:sp>
      <p:pic>
        <p:nvPicPr>
          <p:cNvPr id="4" name="Picture 3">
            <a:extLst>
              <a:ext uri="{FF2B5EF4-FFF2-40B4-BE49-F238E27FC236}">
                <a16:creationId xmlns:a16="http://schemas.microsoft.com/office/drawing/2014/main" id="{4FD56E9B-74D0-4ECD-873F-263FF39FB6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27031" y="1837657"/>
            <a:ext cx="5991225" cy="4435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98768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strips(down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38DC0E-B250-41FE-B118-961444843E64}"/>
              </a:ext>
            </a:extLst>
          </p:cNvPr>
          <p:cNvSpPr>
            <a:spLocks noGrp="1"/>
          </p:cNvSpPr>
          <p:nvPr>
            <p:ph type="title"/>
          </p:nvPr>
        </p:nvSpPr>
        <p:spPr/>
        <p:txBody>
          <a:bodyPr/>
          <a:lstStyle/>
          <a:p>
            <a:r>
              <a:rPr lang="en-US" altLang="zh-CN" dirty="0"/>
              <a:t>Average diameters and standard deviation</a:t>
            </a:r>
            <a:endParaRPr lang="en-GB" dirty="0"/>
          </a:p>
        </p:txBody>
      </p:sp>
      <p:graphicFrame>
        <p:nvGraphicFramePr>
          <p:cNvPr id="20" name="Group 86">
            <a:extLst>
              <a:ext uri="{FF2B5EF4-FFF2-40B4-BE49-F238E27FC236}">
                <a16:creationId xmlns:a16="http://schemas.microsoft.com/office/drawing/2014/main" id="{9D651DF8-2828-4CE5-9688-03B9390CCB5D}"/>
              </a:ext>
            </a:extLst>
          </p:cNvPr>
          <p:cNvGraphicFramePr>
            <a:graphicFrameLocks noGrp="1"/>
          </p:cNvGraphicFramePr>
          <p:nvPr>
            <p:extLst>
              <p:ext uri="{D42A27DB-BD31-4B8C-83A1-F6EECF244321}">
                <p14:modId xmlns:p14="http://schemas.microsoft.com/office/powerpoint/2010/main" val="2149102515"/>
              </p:ext>
            </p:extLst>
          </p:nvPr>
        </p:nvGraphicFramePr>
        <p:xfrm>
          <a:off x="2400300" y="1639870"/>
          <a:ext cx="7391400" cy="4853005"/>
        </p:xfrm>
        <a:graphic>
          <a:graphicData uri="http://schemas.openxmlformats.org/drawingml/2006/table">
            <a:tbl>
              <a:tblPr/>
              <a:tblGrid>
                <a:gridCol w="2895600">
                  <a:extLst>
                    <a:ext uri="{9D8B030D-6E8A-4147-A177-3AD203B41FA5}">
                      <a16:colId xmlns:a16="http://schemas.microsoft.com/office/drawing/2014/main" val="20000"/>
                    </a:ext>
                  </a:extLst>
                </a:gridCol>
                <a:gridCol w="1371600">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524000">
                  <a:extLst>
                    <a:ext uri="{9D8B030D-6E8A-4147-A177-3AD203B41FA5}">
                      <a16:colId xmlns:a16="http://schemas.microsoft.com/office/drawing/2014/main" val="20003"/>
                    </a:ext>
                  </a:extLst>
                </a:gridCol>
              </a:tblGrid>
              <a:tr h="676697">
                <a:tc>
                  <a:txBody>
                    <a:bodyPr/>
                    <a:lstStyle/>
                    <a:p>
                      <a:pPr marL="0" marR="0" lvl="0" indent="0" algn="ctr" defTabSz="914400" rtl="0" eaLnBrk="1" fontAlgn="base" latinLnBrk="0" hangingPunct="1">
                        <a:lnSpc>
                          <a:spcPct val="75000"/>
                        </a:lnSpc>
                        <a:spcBef>
                          <a:spcPct val="20000"/>
                        </a:spcBef>
                        <a:spcAft>
                          <a:spcPct val="0"/>
                        </a:spcAft>
                        <a:buClrTx/>
                        <a:buSzTx/>
                        <a:buFontTx/>
                        <a:buNone/>
                        <a:tabLst/>
                      </a:pPr>
                      <a:r>
                        <a:rPr kumimoji="1" lang="en-US" altLang="zh-CN" sz="2400" b="0" i="0" u="none" strike="noStrike" cap="none" normalizeH="0" baseline="0">
                          <a:ln>
                            <a:noFill/>
                          </a:ln>
                          <a:solidFill>
                            <a:schemeClr val="tx1"/>
                          </a:solidFill>
                          <a:effectLst/>
                          <a:latin typeface="Times New Roman" pitchFamily="18" charset="0"/>
                          <a:ea typeface="宋体" pitchFamily="2" charset="-122"/>
                        </a:rPr>
                        <a:t>name</a:t>
                      </a:r>
                    </a:p>
                  </a:txBody>
                  <a:tcPr marT="45642" marB="45642"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75000"/>
                        </a:lnSpc>
                        <a:spcBef>
                          <a:spcPct val="20000"/>
                        </a:spcBef>
                        <a:spcAft>
                          <a:spcPct val="0"/>
                        </a:spcAft>
                        <a:buClrTx/>
                        <a:buSzTx/>
                        <a:buFontTx/>
                        <a:buNone/>
                        <a:tabLst/>
                      </a:pPr>
                      <a:r>
                        <a:rPr kumimoji="1" lang="en-US" altLang="zh-CN" sz="2400" b="0" i="0" u="none" strike="noStrike" cap="none" normalizeH="0" baseline="0">
                          <a:ln>
                            <a:noFill/>
                          </a:ln>
                          <a:solidFill>
                            <a:schemeClr val="tx1"/>
                          </a:solidFill>
                          <a:effectLst/>
                          <a:latin typeface="Times New Roman" pitchFamily="18" charset="0"/>
                          <a:ea typeface="宋体" pitchFamily="2" charset="-122"/>
                        </a:rPr>
                        <a:t>symbol</a:t>
                      </a:r>
                    </a:p>
                  </a:txBody>
                  <a:tcPr marT="45642" marB="4564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75000"/>
                        </a:lnSpc>
                        <a:spcBef>
                          <a:spcPct val="20000"/>
                        </a:spcBef>
                        <a:spcAft>
                          <a:spcPct val="0"/>
                        </a:spcAft>
                        <a:buClrTx/>
                        <a:buSzTx/>
                        <a:buFontTx/>
                        <a:buNone/>
                        <a:tabLst/>
                      </a:pPr>
                      <a:r>
                        <a:rPr kumimoji="1" lang="en-US" altLang="zh-CN" sz="2400" b="0" i="0" u="none" strike="noStrike" cap="none" normalizeH="0" baseline="0">
                          <a:ln>
                            <a:noFill/>
                          </a:ln>
                          <a:solidFill>
                            <a:schemeClr val="tx1"/>
                          </a:solidFill>
                          <a:effectLst/>
                          <a:latin typeface="Times New Roman" pitchFamily="18" charset="0"/>
                          <a:ea typeface="宋体" pitchFamily="2" charset="-122"/>
                        </a:rPr>
                        <a:t>definition</a:t>
                      </a:r>
                    </a:p>
                  </a:txBody>
                  <a:tcPr marT="45642" marB="4564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75000"/>
                        </a:lnSpc>
                        <a:spcBef>
                          <a:spcPct val="20000"/>
                        </a:spcBef>
                        <a:spcAft>
                          <a:spcPct val="0"/>
                        </a:spcAft>
                        <a:buClrTx/>
                        <a:buSzTx/>
                        <a:buFontTx/>
                        <a:buNone/>
                        <a:tabLst/>
                      </a:pPr>
                      <a:r>
                        <a:rPr kumimoji="1" lang="en-US" altLang="zh-CN" sz="2400" b="0" i="0" u="none" strike="noStrike" cap="none" normalizeH="0" baseline="0">
                          <a:ln>
                            <a:noFill/>
                          </a:ln>
                          <a:solidFill>
                            <a:schemeClr val="tx1"/>
                          </a:solidFill>
                          <a:effectLst/>
                          <a:latin typeface="Times New Roman" pitchFamily="18" charset="0"/>
                          <a:ea typeface="宋体" pitchFamily="2" charset="-122"/>
                        </a:rPr>
                        <a:t>Quantity average</a:t>
                      </a:r>
                    </a:p>
                  </a:txBody>
                  <a:tcPr marT="45642" marB="45642"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715929">
                <a:tc>
                  <a:txBody>
                    <a:bodyPr/>
                    <a:lstStyle/>
                    <a:p>
                      <a:pPr marL="0" marR="0" lvl="0" indent="0" algn="ctr" defTabSz="914400" rtl="0" eaLnBrk="1" fontAlgn="base" latinLnBrk="0" hangingPunct="1">
                        <a:lnSpc>
                          <a:spcPct val="75000"/>
                        </a:lnSpc>
                        <a:spcBef>
                          <a:spcPct val="20000"/>
                        </a:spcBef>
                        <a:spcAft>
                          <a:spcPct val="0"/>
                        </a:spcAft>
                        <a:buClrTx/>
                        <a:buSzTx/>
                        <a:buFontTx/>
                        <a:buNone/>
                        <a:tabLst/>
                      </a:pPr>
                      <a:r>
                        <a:rPr kumimoji="1" lang="en-US" altLang="zh-CN" sz="2400" b="0" i="0" u="none" strike="noStrike" cap="none" normalizeH="0" baseline="0">
                          <a:ln>
                            <a:noFill/>
                          </a:ln>
                          <a:solidFill>
                            <a:schemeClr val="tx1"/>
                          </a:solidFill>
                          <a:effectLst/>
                          <a:latin typeface="Times New Roman" pitchFamily="18" charset="0"/>
                          <a:ea typeface="宋体" pitchFamily="2" charset="-122"/>
                        </a:rPr>
                        <a:t>Number average </a:t>
                      </a:r>
                    </a:p>
                    <a:p>
                      <a:pPr marL="0" marR="0" lvl="0" indent="0" algn="ctr" defTabSz="914400" rtl="0" eaLnBrk="1" fontAlgn="base" latinLnBrk="0" hangingPunct="1">
                        <a:lnSpc>
                          <a:spcPct val="75000"/>
                        </a:lnSpc>
                        <a:spcBef>
                          <a:spcPct val="20000"/>
                        </a:spcBef>
                        <a:spcAft>
                          <a:spcPct val="0"/>
                        </a:spcAft>
                        <a:buClrTx/>
                        <a:buSzTx/>
                        <a:buFontTx/>
                        <a:buNone/>
                        <a:tabLst/>
                      </a:pPr>
                      <a:r>
                        <a:rPr kumimoji="1" lang="en-US" altLang="zh-CN" sz="2400" b="0" i="0" u="none" strike="noStrike" cap="none" normalizeH="0" baseline="0">
                          <a:ln>
                            <a:noFill/>
                          </a:ln>
                          <a:solidFill>
                            <a:schemeClr val="tx1"/>
                          </a:solidFill>
                          <a:effectLst/>
                          <a:latin typeface="Times New Roman" pitchFamily="18" charset="0"/>
                          <a:ea typeface="宋体" pitchFamily="2" charset="-122"/>
                        </a:rPr>
                        <a:t>or mean</a:t>
                      </a:r>
                    </a:p>
                  </a:txBody>
                  <a:tcPr marT="45642" marB="45642"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75000"/>
                        </a:lnSpc>
                        <a:spcBef>
                          <a:spcPct val="20000"/>
                        </a:spcBef>
                        <a:spcAft>
                          <a:spcPct val="0"/>
                        </a:spcAft>
                        <a:buClrTx/>
                        <a:buSzTx/>
                        <a:buFontTx/>
                        <a:buNone/>
                        <a:tabLst/>
                      </a:pPr>
                      <a:endParaRPr kumimoji="1" lang="it-IT" sz="2400" b="0" i="0" u="none" strike="noStrike" cap="none" normalizeH="0" baseline="0">
                        <a:ln>
                          <a:noFill/>
                        </a:ln>
                        <a:solidFill>
                          <a:schemeClr val="tx1"/>
                        </a:solidFill>
                        <a:effectLst/>
                        <a:latin typeface="Times New Roman" pitchFamily="18" charset="0"/>
                        <a:ea typeface="宋体" pitchFamily="2" charset="-122"/>
                      </a:endParaRPr>
                    </a:p>
                  </a:txBody>
                  <a:tcPr marT="45642" marB="4564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75000"/>
                        </a:lnSpc>
                        <a:spcBef>
                          <a:spcPct val="20000"/>
                        </a:spcBef>
                        <a:spcAft>
                          <a:spcPct val="0"/>
                        </a:spcAft>
                        <a:buClrTx/>
                        <a:buSzTx/>
                        <a:buFontTx/>
                        <a:buNone/>
                        <a:tabLst/>
                      </a:pPr>
                      <a:endParaRPr kumimoji="1" lang="it-IT" sz="2400" b="0" i="0" u="none" strike="noStrike" cap="none" normalizeH="0" baseline="0">
                        <a:ln>
                          <a:noFill/>
                        </a:ln>
                        <a:solidFill>
                          <a:schemeClr val="tx1"/>
                        </a:solidFill>
                        <a:effectLst/>
                        <a:latin typeface="Times New Roman" pitchFamily="18" charset="0"/>
                        <a:ea typeface="宋体" pitchFamily="2" charset="-122"/>
                      </a:endParaRPr>
                    </a:p>
                  </a:txBody>
                  <a:tcPr marT="45642" marB="4564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75000"/>
                        </a:lnSpc>
                        <a:spcBef>
                          <a:spcPct val="20000"/>
                        </a:spcBef>
                        <a:spcAft>
                          <a:spcPct val="0"/>
                        </a:spcAft>
                        <a:buClrTx/>
                        <a:buSzTx/>
                        <a:buFontTx/>
                        <a:buNone/>
                        <a:tabLst/>
                      </a:pPr>
                      <a:r>
                        <a:rPr kumimoji="1" lang="en-US" altLang="zh-CN" sz="2400" b="0" i="0" u="none" strike="noStrike" cap="none" normalizeH="0" baseline="0">
                          <a:ln>
                            <a:noFill/>
                          </a:ln>
                          <a:solidFill>
                            <a:schemeClr val="tx1"/>
                          </a:solidFill>
                          <a:effectLst/>
                          <a:latin typeface="Times New Roman" pitchFamily="18" charset="0"/>
                          <a:ea typeface="宋体" pitchFamily="2" charset="-122"/>
                        </a:rPr>
                        <a:t>diameter</a:t>
                      </a:r>
                    </a:p>
                  </a:txBody>
                  <a:tcPr marT="45642" marB="45642"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715929">
                <a:tc>
                  <a:txBody>
                    <a:bodyPr/>
                    <a:lstStyle/>
                    <a:p>
                      <a:pPr marL="0" marR="0" lvl="0" indent="0" algn="ctr" defTabSz="914400" rtl="0" eaLnBrk="1" fontAlgn="base" latinLnBrk="0" hangingPunct="1">
                        <a:lnSpc>
                          <a:spcPct val="75000"/>
                        </a:lnSpc>
                        <a:spcBef>
                          <a:spcPct val="20000"/>
                        </a:spcBef>
                        <a:spcAft>
                          <a:spcPct val="0"/>
                        </a:spcAft>
                        <a:buClrTx/>
                        <a:buSzTx/>
                        <a:buFontTx/>
                        <a:buNone/>
                        <a:tabLst/>
                      </a:pPr>
                      <a:r>
                        <a:rPr kumimoji="1" lang="en-US" altLang="zh-CN" sz="2400" b="0" i="0" u="none" strike="noStrike" cap="none" normalizeH="0" baseline="0">
                          <a:ln>
                            <a:noFill/>
                          </a:ln>
                          <a:solidFill>
                            <a:schemeClr val="tx1"/>
                          </a:solidFill>
                          <a:effectLst/>
                          <a:latin typeface="Times New Roman" pitchFamily="18" charset="0"/>
                          <a:ea typeface="宋体" pitchFamily="2" charset="-122"/>
                        </a:rPr>
                        <a:t>Second moment</a:t>
                      </a:r>
                    </a:p>
                    <a:p>
                      <a:pPr marL="0" marR="0" lvl="0" indent="0" algn="ctr" defTabSz="914400" rtl="0" eaLnBrk="1" fontAlgn="base" latinLnBrk="0" hangingPunct="1">
                        <a:lnSpc>
                          <a:spcPct val="75000"/>
                        </a:lnSpc>
                        <a:spcBef>
                          <a:spcPct val="20000"/>
                        </a:spcBef>
                        <a:spcAft>
                          <a:spcPct val="0"/>
                        </a:spcAft>
                        <a:buClrTx/>
                        <a:buSzTx/>
                        <a:buFontTx/>
                        <a:buNone/>
                        <a:tabLst/>
                      </a:pPr>
                      <a:r>
                        <a:rPr kumimoji="1" lang="en-US" altLang="zh-CN" sz="2400" b="0" i="0" u="none" strike="noStrike" cap="none" normalizeH="0" baseline="0">
                          <a:ln>
                            <a:noFill/>
                          </a:ln>
                          <a:solidFill>
                            <a:schemeClr val="tx1"/>
                          </a:solidFill>
                          <a:effectLst/>
                          <a:latin typeface="Times New Roman" pitchFamily="18" charset="0"/>
                          <a:ea typeface="宋体" pitchFamily="2" charset="-122"/>
                        </a:rPr>
                        <a:t>About origin</a:t>
                      </a:r>
                    </a:p>
                  </a:txBody>
                  <a:tcPr marT="45642" marB="45642"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75000"/>
                        </a:lnSpc>
                        <a:spcBef>
                          <a:spcPct val="20000"/>
                        </a:spcBef>
                        <a:spcAft>
                          <a:spcPct val="0"/>
                        </a:spcAft>
                        <a:buClrTx/>
                        <a:buSzTx/>
                        <a:buFontTx/>
                        <a:buNone/>
                        <a:tabLst/>
                      </a:pPr>
                      <a:endParaRPr kumimoji="1" lang="it-IT" sz="2400" b="0" i="0" u="none" strike="noStrike" cap="none" normalizeH="0" baseline="0">
                        <a:ln>
                          <a:noFill/>
                        </a:ln>
                        <a:solidFill>
                          <a:schemeClr val="tx1"/>
                        </a:solidFill>
                        <a:effectLst/>
                        <a:latin typeface="Times New Roman" pitchFamily="18" charset="0"/>
                        <a:ea typeface="宋体" pitchFamily="2" charset="-122"/>
                      </a:endParaRPr>
                    </a:p>
                  </a:txBody>
                  <a:tcPr marT="45642" marB="4564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75000"/>
                        </a:lnSpc>
                        <a:spcBef>
                          <a:spcPct val="20000"/>
                        </a:spcBef>
                        <a:spcAft>
                          <a:spcPct val="0"/>
                        </a:spcAft>
                        <a:buClrTx/>
                        <a:buSzTx/>
                        <a:buFontTx/>
                        <a:buNone/>
                        <a:tabLst/>
                      </a:pPr>
                      <a:endParaRPr kumimoji="1" lang="it-IT" sz="2400" b="0" i="0" u="none" strike="noStrike" cap="none" normalizeH="0" baseline="0">
                        <a:ln>
                          <a:noFill/>
                        </a:ln>
                        <a:solidFill>
                          <a:schemeClr val="tx1"/>
                        </a:solidFill>
                        <a:effectLst/>
                        <a:latin typeface="Times New Roman" pitchFamily="18" charset="0"/>
                        <a:ea typeface="宋体" pitchFamily="2" charset="-122"/>
                      </a:endParaRPr>
                    </a:p>
                  </a:txBody>
                  <a:tcPr marT="45642" marB="4564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75000"/>
                        </a:lnSpc>
                        <a:spcBef>
                          <a:spcPct val="20000"/>
                        </a:spcBef>
                        <a:spcAft>
                          <a:spcPct val="0"/>
                        </a:spcAft>
                        <a:buClrTx/>
                        <a:buSzTx/>
                        <a:buFontTx/>
                        <a:buNone/>
                        <a:tabLst/>
                      </a:pPr>
                      <a:r>
                        <a:rPr kumimoji="1" lang="en-US" altLang="zh-CN" sz="2400" b="0" i="0" u="none" strike="noStrike" cap="none" normalizeH="0" baseline="0">
                          <a:ln>
                            <a:noFill/>
                          </a:ln>
                          <a:solidFill>
                            <a:schemeClr val="tx1"/>
                          </a:solidFill>
                          <a:effectLst/>
                          <a:latin typeface="Times New Roman" pitchFamily="18" charset="0"/>
                          <a:ea typeface="宋体" pitchFamily="2" charset="-122"/>
                        </a:rPr>
                        <a:t>Square of diameter</a:t>
                      </a:r>
                    </a:p>
                  </a:txBody>
                  <a:tcPr marT="45642" marB="45642"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676697">
                <a:tc>
                  <a:txBody>
                    <a:bodyPr/>
                    <a:lstStyle/>
                    <a:p>
                      <a:pPr marL="0" marR="0" lvl="0" indent="0" algn="ctr" defTabSz="914400" rtl="0" eaLnBrk="1" fontAlgn="base" latinLnBrk="0" hangingPunct="1">
                        <a:lnSpc>
                          <a:spcPct val="75000"/>
                        </a:lnSpc>
                        <a:spcBef>
                          <a:spcPct val="20000"/>
                        </a:spcBef>
                        <a:spcAft>
                          <a:spcPct val="0"/>
                        </a:spcAft>
                        <a:buClrTx/>
                        <a:buSzTx/>
                        <a:buFontTx/>
                        <a:buNone/>
                        <a:tabLst/>
                      </a:pPr>
                      <a:r>
                        <a:rPr kumimoji="1" lang="en-US" altLang="zh-CN" sz="2400" b="0" i="0" u="none" strike="noStrike" cap="none" normalizeH="0" baseline="0">
                          <a:ln>
                            <a:noFill/>
                          </a:ln>
                          <a:solidFill>
                            <a:schemeClr val="tx1"/>
                          </a:solidFill>
                          <a:effectLst/>
                          <a:latin typeface="Times New Roman" pitchFamily="18" charset="0"/>
                          <a:ea typeface="宋体" pitchFamily="2" charset="-122"/>
                        </a:rPr>
                        <a:t>Surface average</a:t>
                      </a:r>
                    </a:p>
                  </a:txBody>
                  <a:tcPr marT="45642" marB="45642"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75000"/>
                        </a:lnSpc>
                        <a:spcBef>
                          <a:spcPct val="20000"/>
                        </a:spcBef>
                        <a:spcAft>
                          <a:spcPct val="0"/>
                        </a:spcAft>
                        <a:buClrTx/>
                        <a:buSzTx/>
                        <a:buFontTx/>
                        <a:buNone/>
                        <a:tabLst/>
                      </a:pPr>
                      <a:endParaRPr kumimoji="1" lang="it-IT" sz="2400" b="0" i="0" u="none" strike="noStrike" cap="none" normalizeH="0" baseline="0">
                        <a:ln>
                          <a:noFill/>
                        </a:ln>
                        <a:solidFill>
                          <a:schemeClr val="tx1"/>
                        </a:solidFill>
                        <a:effectLst/>
                        <a:latin typeface="Times New Roman" pitchFamily="18" charset="0"/>
                        <a:ea typeface="宋体" pitchFamily="2" charset="-122"/>
                      </a:endParaRPr>
                    </a:p>
                  </a:txBody>
                  <a:tcPr marT="45642" marB="4564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75000"/>
                        </a:lnSpc>
                        <a:spcBef>
                          <a:spcPct val="20000"/>
                        </a:spcBef>
                        <a:spcAft>
                          <a:spcPct val="0"/>
                        </a:spcAft>
                        <a:buClrTx/>
                        <a:buSzTx/>
                        <a:buFontTx/>
                        <a:buNone/>
                        <a:tabLst/>
                      </a:pPr>
                      <a:endParaRPr kumimoji="1" lang="it-IT" sz="2400" b="0" i="0" u="none" strike="noStrike" cap="none" normalizeH="0" baseline="0">
                        <a:ln>
                          <a:noFill/>
                        </a:ln>
                        <a:solidFill>
                          <a:schemeClr val="tx1"/>
                        </a:solidFill>
                        <a:effectLst/>
                        <a:latin typeface="Times New Roman" pitchFamily="18" charset="0"/>
                        <a:ea typeface="宋体" pitchFamily="2" charset="-122"/>
                      </a:endParaRPr>
                    </a:p>
                  </a:txBody>
                  <a:tcPr marT="45642" marB="4564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75000"/>
                        </a:lnSpc>
                        <a:spcBef>
                          <a:spcPct val="20000"/>
                        </a:spcBef>
                        <a:spcAft>
                          <a:spcPct val="0"/>
                        </a:spcAft>
                        <a:buClrTx/>
                        <a:buSzTx/>
                        <a:buFontTx/>
                        <a:buNone/>
                        <a:tabLst/>
                      </a:pPr>
                      <a:r>
                        <a:rPr kumimoji="1" lang="en-US" altLang="zh-CN" sz="2400" b="0" i="0" u="none" strike="noStrike" cap="none" normalizeH="0" baseline="0">
                          <a:ln>
                            <a:noFill/>
                          </a:ln>
                          <a:solidFill>
                            <a:schemeClr val="tx1"/>
                          </a:solidFill>
                          <a:effectLst/>
                          <a:latin typeface="Times New Roman" pitchFamily="18" charset="0"/>
                          <a:ea typeface="宋体" pitchFamily="2" charset="-122"/>
                        </a:rPr>
                        <a:t>Square of diameter</a:t>
                      </a:r>
                    </a:p>
                  </a:txBody>
                  <a:tcPr marT="45642" marB="45642"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675112">
                <a:tc>
                  <a:txBody>
                    <a:bodyPr/>
                    <a:lstStyle/>
                    <a:p>
                      <a:pPr marL="0" marR="0" lvl="0" indent="0" algn="ctr" defTabSz="914400" rtl="0" eaLnBrk="1" fontAlgn="base" latinLnBrk="0" hangingPunct="1">
                        <a:lnSpc>
                          <a:spcPct val="75000"/>
                        </a:lnSpc>
                        <a:spcBef>
                          <a:spcPct val="20000"/>
                        </a:spcBef>
                        <a:spcAft>
                          <a:spcPct val="0"/>
                        </a:spcAft>
                        <a:buClrTx/>
                        <a:buSzTx/>
                        <a:buFontTx/>
                        <a:buNone/>
                        <a:tabLst/>
                      </a:pPr>
                      <a:r>
                        <a:rPr kumimoji="1" lang="en-US" altLang="zh-CN" sz="2400" b="0" i="0" u="none" strike="noStrike" cap="none" normalizeH="0" baseline="0">
                          <a:ln>
                            <a:noFill/>
                          </a:ln>
                          <a:solidFill>
                            <a:schemeClr val="tx1"/>
                          </a:solidFill>
                          <a:effectLst/>
                          <a:latin typeface="Times New Roman" pitchFamily="18" charset="0"/>
                          <a:ea typeface="宋体" pitchFamily="2" charset="-122"/>
                        </a:rPr>
                        <a:t>Volume average</a:t>
                      </a:r>
                    </a:p>
                  </a:txBody>
                  <a:tcPr marT="45642" marB="45642"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75000"/>
                        </a:lnSpc>
                        <a:spcBef>
                          <a:spcPct val="20000"/>
                        </a:spcBef>
                        <a:spcAft>
                          <a:spcPct val="0"/>
                        </a:spcAft>
                        <a:buClrTx/>
                        <a:buSzTx/>
                        <a:buFontTx/>
                        <a:buNone/>
                        <a:tabLst/>
                      </a:pPr>
                      <a:endParaRPr kumimoji="1" lang="it-IT" sz="2400" b="0" i="0" u="none" strike="noStrike" cap="none" normalizeH="0" baseline="0">
                        <a:ln>
                          <a:noFill/>
                        </a:ln>
                        <a:solidFill>
                          <a:schemeClr val="tx1"/>
                        </a:solidFill>
                        <a:effectLst/>
                        <a:latin typeface="Times New Roman" pitchFamily="18" charset="0"/>
                        <a:ea typeface="宋体" pitchFamily="2" charset="-122"/>
                      </a:endParaRPr>
                    </a:p>
                  </a:txBody>
                  <a:tcPr marT="45642" marB="4564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75000"/>
                        </a:lnSpc>
                        <a:spcBef>
                          <a:spcPct val="20000"/>
                        </a:spcBef>
                        <a:spcAft>
                          <a:spcPct val="0"/>
                        </a:spcAft>
                        <a:buClrTx/>
                        <a:buSzTx/>
                        <a:buFontTx/>
                        <a:buNone/>
                        <a:tabLst/>
                      </a:pPr>
                      <a:endParaRPr kumimoji="1" lang="it-IT" sz="2400" b="0" i="0" u="none" strike="noStrike" cap="none" normalizeH="0" baseline="0">
                        <a:ln>
                          <a:noFill/>
                        </a:ln>
                        <a:solidFill>
                          <a:schemeClr val="tx1"/>
                        </a:solidFill>
                        <a:effectLst/>
                        <a:latin typeface="Times New Roman" pitchFamily="18" charset="0"/>
                        <a:ea typeface="宋体" pitchFamily="2" charset="-122"/>
                      </a:endParaRPr>
                    </a:p>
                  </a:txBody>
                  <a:tcPr marT="45642" marB="4564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75000"/>
                        </a:lnSpc>
                        <a:spcBef>
                          <a:spcPct val="20000"/>
                        </a:spcBef>
                        <a:spcAft>
                          <a:spcPct val="0"/>
                        </a:spcAft>
                        <a:buClrTx/>
                        <a:buSzTx/>
                        <a:buFontTx/>
                        <a:buNone/>
                        <a:tabLst/>
                      </a:pPr>
                      <a:r>
                        <a:rPr kumimoji="1" lang="en-US" altLang="zh-CN" sz="2400" b="0" i="0" u="none" strike="noStrike" cap="none" normalizeH="0" baseline="0">
                          <a:ln>
                            <a:noFill/>
                          </a:ln>
                          <a:solidFill>
                            <a:schemeClr val="tx1"/>
                          </a:solidFill>
                          <a:effectLst/>
                          <a:latin typeface="Times New Roman" pitchFamily="18" charset="0"/>
                          <a:ea typeface="宋体" pitchFamily="2" charset="-122"/>
                        </a:rPr>
                        <a:t>Cube of diameter </a:t>
                      </a:r>
                    </a:p>
                  </a:txBody>
                  <a:tcPr marT="45642" marB="45642"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715929">
                <a:tc>
                  <a:txBody>
                    <a:bodyPr/>
                    <a:lstStyle/>
                    <a:p>
                      <a:pPr marL="0" marR="0" lvl="0" indent="0" algn="ctr" defTabSz="914400" rtl="0" eaLnBrk="1" fontAlgn="base" latinLnBrk="0" hangingPunct="1">
                        <a:lnSpc>
                          <a:spcPct val="75000"/>
                        </a:lnSpc>
                        <a:spcBef>
                          <a:spcPct val="20000"/>
                        </a:spcBef>
                        <a:spcAft>
                          <a:spcPct val="0"/>
                        </a:spcAft>
                        <a:buClrTx/>
                        <a:buSzTx/>
                        <a:buFontTx/>
                        <a:buNone/>
                        <a:tabLst/>
                      </a:pPr>
                      <a:r>
                        <a:rPr kumimoji="1" lang="en-US" altLang="zh-CN" sz="2400" b="0" i="0" u="none" strike="noStrike" cap="none" normalizeH="0" baseline="0">
                          <a:ln>
                            <a:noFill/>
                          </a:ln>
                          <a:solidFill>
                            <a:schemeClr val="tx1"/>
                          </a:solidFill>
                          <a:effectLst/>
                          <a:latin typeface="Times New Roman" pitchFamily="18" charset="0"/>
                          <a:ea typeface="宋体" pitchFamily="2" charset="-122"/>
                        </a:rPr>
                        <a:t>Third moment </a:t>
                      </a:r>
                    </a:p>
                    <a:p>
                      <a:pPr marL="0" marR="0" lvl="0" indent="0" algn="ctr" defTabSz="914400" rtl="0" eaLnBrk="1" fontAlgn="base" latinLnBrk="0" hangingPunct="1">
                        <a:lnSpc>
                          <a:spcPct val="75000"/>
                        </a:lnSpc>
                        <a:spcBef>
                          <a:spcPct val="20000"/>
                        </a:spcBef>
                        <a:spcAft>
                          <a:spcPct val="0"/>
                        </a:spcAft>
                        <a:buClrTx/>
                        <a:buSzTx/>
                        <a:buFontTx/>
                        <a:buNone/>
                        <a:tabLst/>
                      </a:pPr>
                      <a:r>
                        <a:rPr kumimoji="1" lang="en-US" altLang="zh-CN" sz="2400" b="0" i="0" u="none" strike="noStrike" cap="none" normalizeH="0" baseline="0">
                          <a:ln>
                            <a:noFill/>
                          </a:ln>
                          <a:solidFill>
                            <a:schemeClr val="tx1"/>
                          </a:solidFill>
                          <a:effectLst/>
                          <a:latin typeface="Times New Roman" pitchFamily="18" charset="0"/>
                          <a:ea typeface="宋体" pitchFamily="2" charset="-122"/>
                        </a:rPr>
                        <a:t>about origin</a:t>
                      </a:r>
                    </a:p>
                  </a:txBody>
                  <a:tcPr marT="45642" marB="45642"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75000"/>
                        </a:lnSpc>
                        <a:spcBef>
                          <a:spcPct val="20000"/>
                        </a:spcBef>
                        <a:spcAft>
                          <a:spcPct val="0"/>
                        </a:spcAft>
                        <a:buClrTx/>
                        <a:buSzTx/>
                        <a:buFontTx/>
                        <a:buNone/>
                        <a:tabLst/>
                      </a:pPr>
                      <a:endParaRPr kumimoji="1" lang="it-IT" sz="2400" b="0" i="0" u="none" strike="noStrike" cap="none" normalizeH="0" baseline="0">
                        <a:ln>
                          <a:noFill/>
                        </a:ln>
                        <a:solidFill>
                          <a:schemeClr val="tx1"/>
                        </a:solidFill>
                        <a:effectLst/>
                        <a:latin typeface="Times New Roman" pitchFamily="18" charset="0"/>
                        <a:ea typeface="宋体" pitchFamily="2" charset="-122"/>
                      </a:endParaRPr>
                    </a:p>
                  </a:txBody>
                  <a:tcPr marT="45642" marB="4564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75000"/>
                        </a:lnSpc>
                        <a:spcBef>
                          <a:spcPct val="20000"/>
                        </a:spcBef>
                        <a:spcAft>
                          <a:spcPct val="0"/>
                        </a:spcAft>
                        <a:buClrTx/>
                        <a:buSzTx/>
                        <a:buFontTx/>
                        <a:buNone/>
                        <a:tabLst/>
                      </a:pPr>
                      <a:endParaRPr kumimoji="1" lang="it-IT" sz="2400" b="0" i="0" u="none" strike="noStrike" cap="none" normalizeH="0" baseline="0">
                        <a:ln>
                          <a:noFill/>
                        </a:ln>
                        <a:solidFill>
                          <a:schemeClr val="tx1"/>
                        </a:solidFill>
                        <a:effectLst/>
                        <a:latin typeface="Times New Roman" pitchFamily="18" charset="0"/>
                        <a:ea typeface="宋体" pitchFamily="2" charset="-122"/>
                      </a:endParaRPr>
                    </a:p>
                  </a:txBody>
                  <a:tcPr marT="45642" marB="4564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75000"/>
                        </a:lnSpc>
                        <a:spcBef>
                          <a:spcPct val="20000"/>
                        </a:spcBef>
                        <a:spcAft>
                          <a:spcPct val="0"/>
                        </a:spcAft>
                        <a:buClrTx/>
                        <a:buSzTx/>
                        <a:buFontTx/>
                        <a:buNone/>
                        <a:tabLst/>
                      </a:pPr>
                      <a:r>
                        <a:rPr kumimoji="1" lang="en-US" altLang="zh-CN" sz="2400" b="0" i="0" u="none" strike="noStrike" cap="none" normalizeH="0" baseline="0">
                          <a:ln>
                            <a:noFill/>
                          </a:ln>
                          <a:solidFill>
                            <a:schemeClr val="tx1"/>
                          </a:solidFill>
                          <a:effectLst/>
                          <a:latin typeface="Times New Roman" pitchFamily="18" charset="0"/>
                          <a:ea typeface="宋体" pitchFamily="2" charset="-122"/>
                        </a:rPr>
                        <a:t>Cube of diameter</a:t>
                      </a:r>
                    </a:p>
                  </a:txBody>
                  <a:tcPr marT="45642" marB="45642"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676697">
                <a:tc>
                  <a:txBody>
                    <a:bodyPr/>
                    <a:lstStyle/>
                    <a:p>
                      <a:pPr marL="0" marR="0" lvl="0" indent="0" algn="ctr" defTabSz="914400" rtl="0" eaLnBrk="1" fontAlgn="base" latinLnBrk="0" hangingPunct="1">
                        <a:lnSpc>
                          <a:spcPct val="75000"/>
                        </a:lnSpc>
                        <a:spcBef>
                          <a:spcPct val="20000"/>
                        </a:spcBef>
                        <a:spcAft>
                          <a:spcPct val="0"/>
                        </a:spcAft>
                        <a:buClrTx/>
                        <a:buSzTx/>
                        <a:buFontTx/>
                        <a:buNone/>
                        <a:tabLst/>
                      </a:pPr>
                      <a:r>
                        <a:rPr kumimoji="1" lang="en-US" altLang="zh-CN" sz="2400" b="0" i="0" u="none" strike="noStrike" cap="none" normalizeH="0" baseline="0">
                          <a:ln>
                            <a:noFill/>
                          </a:ln>
                          <a:solidFill>
                            <a:schemeClr val="tx1"/>
                          </a:solidFill>
                          <a:effectLst/>
                          <a:latin typeface="Times New Roman" pitchFamily="18" charset="0"/>
                          <a:ea typeface="宋体" pitchFamily="2" charset="-122"/>
                        </a:rPr>
                        <a:t>Radius of gyration</a:t>
                      </a:r>
                    </a:p>
                  </a:txBody>
                  <a:tcPr marT="45642" marB="45642"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75000"/>
                        </a:lnSpc>
                        <a:spcBef>
                          <a:spcPct val="20000"/>
                        </a:spcBef>
                        <a:spcAft>
                          <a:spcPct val="0"/>
                        </a:spcAft>
                        <a:buClrTx/>
                        <a:buSzTx/>
                        <a:buFontTx/>
                        <a:buNone/>
                        <a:tabLst/>
                      </a:pPr>
                      <a:endParaRPr kumimoji="1" lang="it-IT" sz="2400" b="0" i="0" u="none" strike="noStrike" cap="none" normalizeH="0" baseline="0">
                        <a:ln>
                          <a:noFill/>
                        </a:ln>
                        <a:solidFill>
                          <a:schemeClr val="tx1"/>
                        </a:solidFill>
                        <a:effectLst/>
                        <a:latin typeface="Times New Roman" pitchFamily="18" charset="0"/>
                        <a:ea typeface="宋体" pitchFamily="2" charset="-122"/>
                      </a:endParaRPr>
                    </a:p>
                  </a:txBody>
                  <a:tcPr marT="45642" marB="4564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75000"/>
                        </a:lnSpc>
                        <a:spcBef>
                          <a:spcPct val="20000"/>
                        </a:spcBef>
                        <a:spcAft>
                          <a:spcPct val="0"/>
                        </a:spcAft>
                        <a:buClrTx/>
                        <a:buSzTx/>
                        <a:buFontTx/>
                        <a:buNone/>
                        <a:tabLst/>
                      </a:pPr>
                      <a:endParaRPr kumimoji="1" lang="it-IT" sz="2400" b="0" i="0" u="none" strike="noStrike" cap="none" normalizeH="0" baseline="0">
                        <a:ln>
                          <a:noFill/>
                        </a:ln>
                        <a:solidFill>
                          <a:schemeClr val="tx1"/>
                        </a:solidFill>
                        <a:effectLst/>
                        <a:latin typeface="Times New Roman" pitchFamily="18" charset="0"/>
                        <a:ea typeface="宋体" pitchFamily="2" charset="-122"/>
                      </a:endParaRPr>
                    </a:p>
                  </a:txBody>
                  <a:tcPr marT="45642" marB="4564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75000"/>
                        </a:lnSpc>
                        <a:spcBef>
                          <a:spcPct val="20000"/>
                        </a:spcBef>
                        <a:spcAft>
                          <a:spcPct val="0"/>
                        </a:spcAft>
                        <a:buClrTx/>
                        <a:buSzTx/>
                        <a:buFontTx/>
                        <a:buNone/>
                        <a:tabLst/>
                      </a:pPr>
                      <a:r>
                        <a:rPr kumimoji="1" lang="en-US" altLang="zh-CN" sz="2400" b="0" i="0" u="none" strike="noStrike" cap="none" normalizeH="0" baseline="0" dirty="0">
                          <a:ln>
                            <a:noFill/>
                          </a:ln>
                          <a:solidFill>
                            <a:schemeClr val="tx1"/>
                          </a:solidFill>
                          <a:effectLst/>
                          <a:latin typeface="Times New Roman" pitchFamily="18" charset="0"/>
                          <a:ea typeface="宋体" pitchFamily="2" charset="-122"/>
                        </a:rPr>
                        <a:t>Square of radius</a:t>
                      </a:r>
                    </a:p>
                  </a:txBody>
                  <a:tcPr marT="45642" marB="45642"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bl>
          </a:graphicData>
        </a:graphic>
      </p:graphicFrame>
      <p:graphicFrame>
        <p:nvGraphicFramePr>
          <p:cNvPr id="21" name="Object 0">
            <a:extLst>
              <a:ext uri="{FF2B5EF4-FFF2-40B4-BE49-F238E27FC236}">
                <a16:creationId xmlns:a16="http://schemas.microsoft.com/office/drawing/2014/main" id="{067E898C-69BA-4092-A692-9F2DF9783771}"/>
              </a:ext>
            </a:extLst>
          </p:cNvPr>
          <p:cNvGraphicFramePr>
            <a:graphicFrameLocks noChangeAspect="1"/>
          </p:cNvGraphicFramePr>
          <p:nvPr>
            <p:extLst>
              <p:ext uri="{D42A27DB-BD31-4B8C-83A1-F6EECF244321}">
                <p14:modId xmlns:p14="http://schemas.microsoft.com/office/powerpoint/2010/main" val="788228255"/>
              </p:ext>
            </p:extLst>
          </p:nvPr>
        </p:nvGraphicFramePr>
        <p:xfrm>
          <a:off x="5524500" y="2401870"/>
          <a:ext cx="914400" cy="542925"/>
        </p:xfrm>
        <a:graphic>
          <a:graphicData uri="http://schemas.openxmlformats.org/presentationml/2006/ole">
            <mc:AlternateContent xmlns:mc="http://schemas.openxmlformats.org/markup-compatibility/2006">
              <mc:Choice xmlns:v="urn:schemas-microsoft-com:vml" Requires="v">
                <p:oleObj spid="_x0000_s5121" name="Equation" r:id="rId3" imgW="406224" imgH="241195" progId="Equation.3">
                  <p:embed/>
                </p:oleObj>
              </mc:Choice>
              <mc:Fallback>
                <p:oleObj name="Equation" r:id="rId3" imgW="406224" imgH="241195" progId="Equation.3">
                  <p:embed/>
                  <p:pic>
                    <p:nvPicPr>
                      <p:cNvPr id="110592" name="Object 0">
                        <a:extLst>
                          <a:ext uri="{FF2B5EF4-FFF2-40B4-BE49-F238E27FC236}">
                            <a16:creationId xmlns:a16="http://schemas.microsoft.com/office/drawing/2014/main" id="{701582B5-33E4-49BA-A756-779686549D6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24500" y="2401870"/>
                        <a:ext cx="914400" cy="5429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2" name="Object 1">
            <a:extLst>
              <a:ext uri="{FF2B5EF4-FFF2-40B4-BE49-F238E27FC236}">
                <a16:creationId xmlns:a16="http://schemas.microsoft.com/office/drawing/2014/main" id="{14C063C9-6DAE-4D5E-A9DF-9EF49FB22C94}"/>
              </a:ext>
            </a:extLst>
          </p:cNvPr>
          <p:cNvGraphicFramePr>
            <a:graphicFrameLocks noChangeAspect="1"/>
          </p:cNvGraphicFramePr>
          <p:nvPr>
            <p:extLst>
              <p:ext uri="{D42A27DB-BD31-4B8C-83A1-F6EECF244321}">
                <p14:modId xmlns:p14="http://schemas.microsoft.com/office/powerpoint/2010/main" val="3524778615"/>
              </p:ext>
            </p:extLst>
          </p:nvPr>
        </p:nvGraphicFramePr>
        <p:xfrm>
          <a:off x="7124700" y="2325670"/>
          <a:ext cx="685800" cy="668338"/>
        </p:xfrm>
        <a:graphic>
          <a:graphicData uri="http://schemas.openxmlformats.org/presentationml/2006/ole">
            <mc:AlternateContent xmlns:mc="http://schemas.openxmlformats.org/markup-compatibility/2006">
              <mc:Choice xmlns:v="urn:schemas-microsoft-com:vml" Requires="v">
                <p:oleObj spid="_x0000_s5122" name="Equation" r:id="rId5" imgW="495085" imgH="482391" progId="Equation.3">
                  <p:embed/>
                </p:oleObj>
              </mc:Choice>
              <mc:Fallback>
                <p:oleObj name="Equation" r:id="rId5" imgW="495085" imgH="482391" progId="Equation.3">
                  <p:embed/>
                  <p:pic>
                    <p:nvPicPr>
                      <p:cNvPr id="110593" name="Object 1">
                        <a:extLst>
                          <a:ext uri="{FF2B5EF4-FFF2-40B4-BE49-F238E27FC236}">
                            <a16:creationId xmlns:a16="http://schemas.microsoft.com/office/drawing/2014/main" id="{4C8A1B4B-E24A-481B-8C5F-49717DA6171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24700" y="2325670"/>
                        <a:ext cx="685800" cy="6683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3" name="Object 2">
            <a:extLst>
              <a:ext uri="{FF2B5EF4-FFF2-40B4-BE49-F238E27FC236}">
                <a16:creationId xmlns:a16="http://schemas.microsoft.com/office/drawing/2014/main" id="{DEF7F8EA-606C-42B7-9F6D-2A98F90BAFDF}"/>
              </a:ext>
            </a:extLst>
          </p:cNvPr>
          <p:cNvGraphicFramePr>
            <a:graphicFrameLocks noChangeAspect="1"/>
          </p:cNvGraphicFramePr>
          <p:nvPr>
            <p:extLst>
              <p:ext uri="{D42A27DB-BD31-4B8C-83A1-F6EECF244321}">
                <p14:modId xmlns:p14="http://schemas.microsoft.com/office/powerpoint/2010/main" val="81897763"/>
              </p:ext>
            </p:extLst>
          </p:nvPr>
        </p:nvGraphicFramePr>
        <p:xfrm>
          <a:off x="5753100" y="3087670"/>
          <a:ext cx="444500" cy="533400"/>
        </p:xfrm>
        <a:graphic>
          <a:graphicData uri="http://schemas.openxmlformats.org/presentationml/2006/ole">
            <mc:AlternateContent xmlns:mc="http://schemas.openxmlformats.org/markup-compatibility/2006">
              <mc:Choice xmlns:v="urn:schemas-microsoft-com:vml" Requires="v">
                <p:oleObj spid="_x0000_s5123" name="Equation" r:id="rId7" imgW="190500" imgH="228600" progId="Equation.3">
                  <p:embed/>
                </p:oleObj>
              </mc:Choice>
              <mc:Fallback>
                <p:oleObj name="Equation" r:id="rId7" imgW="190500" imgH="228600" progId="Equation.3">
                  <p:embed/>
                  <p:pic>
                    <p:nvPicPr>
                      <p:cNvPr id="110594" name="Object 2">
                        <a:extLst>
                          <a:ext uri="{FF2B5EF4-FFF2-40B4-BE49-F238E27FC236}">
                            <a16:creationId xmlns:a16="http://schemas.microsoft.com/office/drawing/2014/main" id="{97F10B52-FA72-4BB6-AF73-35054C28709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753100" y="3087670"/>
                        <a:ext cx="444500" cy="53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4" name="Object 3">
            <a:extLst>
              <a:ext uri="{FF2B5EF4-FFF2-40B4-BE49-F238E27FC236}">
                <a16:creationId xmlns:a16="http://schemas.microsoft.com/office/drawing/2014/main" id="{8204DDCF-2B9A-46B3-8692-DCD591FDFDFC}"/>
              </a:ext>
            </a:extLst>
          </p:cNvPr>
          <p:cNvGraphicFramePr>
            <a:graphicFrameLocks noChangeAspect="1"/>
          </p:cNvGraphicFramePr>
          <p:nvPr>
            <p:extLst>
              <p:ext uri="{D42A27DB-BD31-4B8C-83A1-F6EECF244321}">
                <p14:modId xmlns:p14="http://schemas.microsoft.com/office/powerpoint/2010/main" val="3831457502"/>
              </p:ext>
            </p:extLst>
          </p:nvPr>
        </p:nvGraphicFramePr>
        <p:xfrm>
          <a:off x="7124700" y="3087670"/>
          <a:ext cx="685800" cy="638175"/>
        </p:xfrm>
        <a:graphic>
          <a:graphicData uri="http://schemas.openxmlformats.org/presentationml/2006/ole">
            <mc:AlternateContent xmlns:mc="http://schemas.openxmlformats.org/markup-compatibility/2006">
              <mc:Choice xmlns:v="urn:schemas-microsoft-com:vml" Requires="v">
                <p:oleObj spid="_x0000_s5124" name="Equation" r:id="rId9" imgW="520474" imgH="482391" progId="Equation.3">
                  <p:embed/>
                </p:oleObj>
              </mc:Choice>
              <mc:Fallback>
                <p:oleObj name="Equation" r:id="rId9" imgW="520474" imgH="482391" progId="Equation.3">
                  <p:embed/>
                  <p:pic>
                    <p:nvPicPr>
                      <p:cNvPr id="110595" name="Object 3">
                        <a:extLst>
                          <a:ext uri="{FF2B5EF4-FFF2-40B4-BE49-F238E27FC236}">
                            <a16:creationId xmlns:a16="http://schemas.microsoft.com/office/drawing/2014/main" id="{83735D0C-868B-46FB-A53F-107ABE1C427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124700" y="3087670"/>
                        <a:ext cx="685800" cy="638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5" name="Object 4">
            <a:extLst>
              <a:ext uri="{FF2B5EF4-FFF2-40B4-BE49-F238E27FC236}">
                <a16:creationId xmlns:a16="http://schemas.microsoft.com/office/drawing/2014/main" id="{7FC31D28-25BC-44F9-8588-DB25EBFBFCBF}"/>
              </a:ext>
            </a:extLst>
          </p:cNvPr>
          <p:cNvGraphicFramePr>
            <a:graphicFrameLocks noChangeAspect="1"/>
          </p:cNvGraphicFramePr>
          <p:nvPr>
            <p:extLst>
              <p:ext uri="{D42A27DB-BD31-4B8C-83A1-F6EECF244321}">
                <p14:modId xmlns:p14="http://schemas.microsoft.com/office/powerpoint/2010/main" val="855496680"/>
              </p:ext>
            </p:extLst>
          </p:nvPr>
        </p:nvGraphicFramePr>
        <p:xfrm>
          <a:off x="5753100" y="3773470"/>
          <a:ext cx="425450" cy="609600"/>
        </p:xfrm>
        <a:graphic>
          <a:graphicData uri="http://schemas.openxmlformats.org/presentationml/2006/ole">
            <mc:AlternateContent xmlns:mc="http://schemas.openxmlformats.org/markup-compatibility/2006">
              <mc:Choice xmlns:v="urn:schemas-microsoft-com:vml" Requires="v">
                <p:oleObj spid="_x0000_s5125" name="Equation" r:id="rId11" imgW="177569" imgH="253670" progId="Equation.3">
                  <p:embed/>
                </p:oleObj>
              </mc:Choice>
              <mc:Fallback>
                <p:oleObj name="Equation" r:id="rId11" imgW="177569" imgH="253670" progId="Equation.3">
                  <p:embed/>
                  <p:pic>
                    <p:nvPicPr>
                      <p:cNvPr id="110596" name="Object 4">
                        <a:extLst>
                          <a:ext uri="{FF2B5EF4-FFF2-40B4-BE49-F238E27FC236}">
                            <a16:creationId xmlns:a16="http://schemas.microsoft.com/office/drawing/2014/main" id="{A0D60588-6F98-4C8C-B545-96BCB4AEBBD0}"/>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753100" y="3773470"/>
                        <a:ext cx="425450" cy="609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6" name="Object 5">
            <a:extLst>
              <a:ext uri="{FF2B5EF4-FFF2-40B4-BE49-F238E27FC236}">
                <a16:creationId xmlns:a16="http://schemas.microsoft.com/office/drawing/2014/main" id="{985B69D0-4863-4090-A689-8E2EDF0D569F}"/>
              </a:ext>
            </a:extLst>
          </p:cNvPr>
          <p:cNvGraphicFramePr>
            <a:graphicFrameLocks noChangeAspect="1"/>
          </p:cNvGraphicFramePr>
          <p:nvPr>
            <p:extLst>
              <p:ext uri="{D42A27DB-BD31-4B8C-83A1-F6EECF244321}">
                <p14:modId xmlns:p14="http://schemas.microsoft.com/office/powerpoint/2010/main" val="3196351407"/>
              </p:ext>
            </p:extLst>
          </p:nvPr>
        </p:nvGraphicFramePr>
        <p:xfrm>
          <a:off x="5753100" y="4459270"/>
          <a:ext cx="455613" cy="609600"/>
        </p:xfrm>
        <a:graphic>
          <a:graphicData uri="http://schemas.openxmlformats.org/presentationml/2006/ole">
            <mc:AlternateContent xmlns:mc="http://schemas.openxmlformats.org/markup-compatibility/2006">
              <mc:Choice xmlns:v="urn:schemas-microsoft-com:vml" Requires="v">
                <p:oleObj spid="_x0000_s5126" name="Equation" r:id="rId13" imgW="190417" imgH="253890" progId="Equation.3">
                  <p:embed/>
                </p:oleObj>
              </mc:Choice>
              <mc:Fallback>
                <p:oleObj name="Equation" r:id="rId13" imgW="190417" imgH="253890" progId="Equation.3">
                  <p:embed/>
                  <p:pic>
                    <p:nvPicPr>
                      <p:cNvPr id="110597" name="Object 5">
                        <a:extLst>
                          <a:ext uri="{FF2B5EF4-FFF2-40B4-BE49-F238E27FC236}">
                            <a16:creationId xmlns:a16="http://schemas.microsoft.com/office/drawing/2014/main" id="{DA392A91-66AC-403F-A1AE-A08E8323119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753100" y="4459270"/>
                        <a:ext cx="455613" cy="609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7" name="Object 6">
            <a:extLst>
              <a:ext uri="{FF2B5EF4-FFF2-40B4-BE49-F238E27FC236}">
                <a16:creationId xmlns:a16="http://schemas.microsoft.com/office/drawing/2014/main" id="{29514595-EB65-4686-B5CB-A78AC3D5B214}"/>
              </a:ext>
            </a:extLst>
          </p:cNvPr>
          <p:cNvGraphicFramePr>
            <a:graphicFrameLocks noChangeAspect="1"/>
          </p:cNvGraphicFramePr>
          <p:nvPr>
            <p:extLst>
              <p:ext uri="{D42A27DB-BD31-4B8C-83A1-F6EECF244321}">
                <p14:modId xmlns:p14="http://schemas.microsoft.com/office/powerpoint/2010/main" val="1041910982"/>
              </p:ext>
            </p:extLst>
          </p:nvPr>
        </p:nvGraphicFramePr>
        <p:xfrm>
          <a:off x="7124700" y="3773470"/>
          <a:ext cx="787400" cy="585788"/>
        </p:xfrm>
        <a:graphic>
          <a:graphicData uri="http://schemas.openxmlformats.org/presentationml/2006/ole">
            <mc:AlternateContent xmlns:mc="http://schemas.openxmlformats.org/markup-compatibility/2006">
              <mc:Choice xmlns:v="urn:schemas-microsoft-com:vml" Requires="v">
                <p:oleObj spid="_x0000_s5127" name="Equation" r:id="rId15" imgW="393529" imgH="291973" progId="Equation.3">
                  <p:embed/>
                </p:oleObj>
              </mc:Choice>
              <mc:Fallback>
                <p:oleObj name="Equation" r:id="rId15" imgW="393529" imgH="291973" progId="Equation.3">
                  <p:embed/>
                  <p:pic>
                    <p:nvPicPr>
                      <p:cNvPr id="110598" name="Object 6">
                        <a:extLst>
                          <a:ext uri="{FF2B5EF4-FFF2-40B4-BE49-F238E27FC236}">
                            <a16:creationId xmlns:a16="http://schemas.microsoft.com/office/drawing/2014/main" id="{A50AE88A-0EF8-4A2B-9CE7-4DFBCA6A5D66}"/>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124700" y="3773470"/>
                        <a:ext cx="787400" cy="5857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8" name="Object 7">
            <a:extLst>
              <a:ext uri="{FF2B5EF4-FFF2-40B4-BE49-F238E27FC236}">
                <a16:creationId xmlns:a16="http://schemas.microsoft.com/office/drawing/2014/main" id="{C70EEAEB-1ED4-4E0D-B398-E01FE1D51FCA}"/>
              </a:ext>
            </a:extLst>
          </p:cNvPr>
          <p:cNvGraphicFramePr>
            <a:graphicFrameLocks noChangeAspect="1"/>
          </p:cNvGraphicFramePr>
          <p:nvPr>
            <p:extLst>
              <p:ext uri="{D42A27DB-BD31-4B8C-83A1-F6EECF244321}">
                <p14:modId xmlns:p14="http://schemas.microsoft.com/office/powerpoint/2010/main" val="2062228970"/>
              </p:ext>
            </p:extLst>
          </p:nvPr>
        </p:nvGraphicFramePr>
        <p:xfrm>
          <a:off x="7124700" y="4459270"/>
          <a:ext cx="762000" cy="585788"/>
        </p:xfrm>
        <a:graphic>
          <a:graphicData uri="http://schemas.openxmlformats.org/presentationml/2006/ole">
            <mc:AlternateContent xmlns:mc="http://schemas.openxmlformats.org/markup-compatibility/2006">
              <mc:Choice xmlns:v="urn:schemas-microsoft-com:vml" Requires="v">
                <p:oleObj spid="_x0000_s5128" name="Equation" r:id="rId17" imgW="380835" imgH="291973" progId="Equation.3">
                  <p:embed/>
                </p:oleObj>
              </mc:Choice>
              <mc:Fallback>
                <p:oleObj name="Equation" r:id="rId17" imgW="380835" imgH="291973" progId="Equation.3">
                  <p:embed/>
                  <p:pic>
                    <p:nvPicPr>
                      <p:cNvPr id="110599" name="Object 7">
                        <a:extLst>
                          <a:ext uri="{FF2B5EF4-FFF2-40B4-BE49-F238E27FC236}">
                            <a16:creationId xmlns:a16="http://schemas.microsoft.com/office/drawing/2014/main" id="{E23297CB-0419-4728-9309-21CAD7469497}"/>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124700" y="4459270"/>
                        <a:ext cx="762000" cy="5857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9" name="Object 8">
            <a:extLst>
              <a:ext uri="{FF2B5EF4-FFF2-40B4-BE49-F238E27FC236}">
                <a16:creationId xmlns:a16="http://schemas.microsoft.com/office/drawing/2014/main" id="{9C55472E-BA26-4A5D-A1D1-1665DA466B35}"/>
              </a:ext>
            </a:extLst>
          </p:cNvPr>
          <p:cNvGraphicFramePr>
            <a:graphicFrameLocks noChangeAspect="1"/>
          </p:cNvGraphicFramePr>
          <p:nvPr>
            <p:extLst>
              <p:ext uri="{D42A27DB-BD31-4B8C-83A1-F6EECF244321}">
                <p14:modId xmlns:p14="http://schemas.microsoft.com/office/powerpoint/2010/main" val="196283113"/>
              </p:ext>
            </p:extLst>
          </p:nvPr>
        </p:nvGraphicFramePr>
        <p:xfrm>
          <a:off x="5753100" y="5221270"/>
          <a:ext cx="444500" cy="533400"/>
        </p:xfrm>
        <a:graphic>
          <a:graphicData uri="http://schemas.openxmlformats.org/presentationml/2006/ole">
            <mc:AlternateContent xmlns:mc="http://schemas.openxmlformats.org/markup-compatibility/2006">
              <mc:Choice xmlns:v="urn:schemas-microsoft-com:vml" Requires="v">
                <p:oleObj spid="_x0000_s5129" name="Equation" r:id="rId19" imgW="190500" imgH="228600" progId="Equation.3">
                  <p:embed/>
                </p:oleObj>
              </mc:Choice>
              <mc:Fallback>
                <p:oleObj name="Equation" r:id="rId19" imgW="190500" imgH="228600" progId="Equation.3">
                  <p:embed/>
                  <p:pic>
                    <p:nvPicPr>
                      <p:cNvPr id="110600" name="Object 8">
                        <a:extLst>
                          <a:ext uri="{FF2B5EF4-FFF2-40B4-BE49-F238E27FC236}">
                            <a16:creationId xmlns:a16="http://schemas.microsoft.com/office/drawing/2014/main" id="{AA289F5D-8499-4F72-8B87-001F37063BAF}"/>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5753100" y="5221270"/>
                        <a:ext cx="444500" cy="53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0" name="Object 9">
            <a:extLst>
              <a:ext uri="{FF2B5EF4-FFF2-40B4-BE49-F238E27FC236}">
                <a16:creationId xmlns:a16="http://schemas.microsoft.com/office/drawing/2014/main" id="{CAD255BF-F4EC-494A-A494-731DBB74E679}"/>
              </a:ext>
            </a:extLst>
          </p:cNvPr>
          <p:cNvGraphicFramePr>
            <a:graphicFrameLocks noChangeAspect="1"/>
          </p:cNvGraphicFramePr>
          <p:nvPr>
            <p:extLst>
              <p:ext uri="{D42A27DB-BD31-4B8C-83A1-F6EECF244321}">
                <p14:modId xmlns:p14="http://schemas.microsoft.com/office/powerpoint/2010/main" val="178581567"/>
              </p:ext>
            </p:extLst>
          </p:nvPr>
        </p:nvGraphicFramePr>
        <p:xfrm>
          <a:off x="7124700" y="5145070"/>
          <a:ext cx="685800" cy="638175"/>
        </p:xfrm>
        <a:graphic>
          <a:graphicData uri="http://schemas.openxmlformats.org/presentationml/2006/ole">
            <mc:AlternateContent xmlns:mc="http://schemas.openxmlformats.org/markup-compatibility/2006">
              <mc:Choice xmlns:v="urn:schemas-microsoft-com:vml" Requires="v">
                <p:oleObj spid="_x0000_s5130" name="Equation" r:id="rId21" imgW="520474" imgH="482391" progId="Equation.3">
                  <p:embed/>
                </p:oleObj>
              </mc:Choice>
              <mc:Fallback>
                <p:oleObj name="Equation" r:id="rId21" imgW="520474" imgH="482391" progId="Equation.3">
                  <p:embed/>
                  <p:pic>
                    <p:nvPicPr>
                      <p:cNvPr id="110601" name="Object 9">
                        <a:extLst>
                          <a:ext uri="{FF2B5EF4-FFF2-40B4-BE49-F238E27FC236}">
                            <a16:creationId xmlns:a16="http://schemas.microsoft.com/office/drawing/2014/main" id="{DB268F52-70B9-4840-82B4-11EDDF2FC98E}"/>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7124700" y="5145070"/>
                        <a:ext cx="685800" cy="638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1" name="Object 10">
            <a:extLst>
              <a:ext uri="{FF2B5EF4-FFF2-40B4-BE49-F238E27FC236}">
                <a16:creationId xmlns:a16="http://schemas.microsoft.com/office/drawing/2014/main" id="{7179F5CF-8623-479E-8C3A-F0BA6754C98E}"/>
              </a:ext>
            </a:extLst>
          </p:cNvPr>
          <p:cNvGraphicFramePr>
            <a:graphicFrameLocks noChangeAspect="1"/>
          </p:cNvGraphicFramePr>
          <p:nvPr>
            <p:extLst>
              <p:ext uri="{D42A27DB-BD31-4B8C-83A1-F6EECF244321}">
                <p14:modId xmlns:p14="http://schemas.microsoft.com/office/powerpoint/2010/main" val="3485942233"/>
              </p:ext>
            </p:extLst>
          </p:nvPr>
        </p:nvGraphicFramePr>
        <p:xfrm>
          <a:off x="5600700" y="5907070"/>
          <a:ext cx="762000" cy="577850"/>
        </p:xfrm>
        <a:graphic>
          <a:graphicData uri="http://schemas.openxmlformats.org/presentationml/2006/ole">
            <mc:AlternateContent xmlns:mc="http://schemas.openxmlformats.org/markup-compatibility/2006">
              <mc:Choice xmlns:v="urn:schemas-microsoft-com:vml" Requires="v">
                <p:oleObj spid="_x0000_s5131" name="Equation" r:id="rId23" imgW="418918" imgH="317362" progId="Equation.3">
                  <p:embed/>
                </p:oleObj>
              </mc:Choice>
              <mc:Fallback>
                <p:oleObj name="Equation" r:id="rId23" imgW="418918" imgH="317362" progId="Equation.3">
                  <p:embed/>
                  <p:pic>
                    <p:nvPicPr>
                      <p:cNvPr id="110602" name="Object 10">
                        <a:extLst>
                          <a:ext uri="{FF2B5EF4-FFF2-40B4-BE49-F238E27FC236}">
                            <a16:creationId xmlns:a16="http://schemas.microsoft.com/office/drawing/2014/main" id="{C5787F94-07A2-4ACA-A5DD-27B10E171D21}"/>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5600700" y="5907070"/>
                        <a:ext cx="762000" cy="5778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2" name="Object 11">
            <a:extLst>
              <a:ext uri="{FF2B5EF4-FFF2-40B4-BE49-F238E27FC236}">
                <a16:creationId xmlns:a16="http://schemas.microsoft.com/office/drawing/2014/main" id="{BCACAE66-801D-46A8-B5CF-F70EA800FEF5}"/>
              </a:ext>
            </a:extLst>
          </p:cNvPr>
          <p:cNvGraphicFramePr>
            <a:graphicFrameLocks noChangeAspect="1"/>
          </p:cNvGraphicFramePr>
          <p:nvPr>
            <p:extLst>
              <p:ext uri="{D42A27DB-BD31-4B8C-83A1-F6EECF244321}">
                <p14:modId xmlns:p14="http://schemas.microsoft.com/office/powerpoint/2010/main" val="1367119155"/>
              </p:ext>
            </p:extLst>
          </p:nvPr>
        </p:nvGraphicFramePr>
        <p:xfrm>
          <a:off x="7192963" y="5830870"/>
          <a:ext cx="703262" cy="638175"/>
        </p:xfrm>
        <a:graphic>
          <a:graphicData uri="http://schemas.openxmlformats.org/presentationml/2006/ole">
            <mc:AlternateContent xmlns:mc="http://schemas.openxmlformats.org/markup-compatibility/2006">
              <mc:Choice xmlns:v="urn:schemas-microsoft-com:vml" Requires="v">
                <p:oleObj spid="_x0000_s5132" name="Equation" r:id="rId25" imgW="533169" imgH="482391" progId="Equation.3">
                  <p:embed/>
                </p:oleObj>
              </mc:Choice>
              <mc:Fallback>
                <p:oleObj name="Equation" r:id="rId25" imgW="533169" imgH="482391" progId="Equation.3">
                  <p:embed/>
                  <p:pic>
                    <p:nvPicPr>
                      <p:cNvPr id="110603" name="Object 11">
                        <a:extLst>
                          <a:ext uri="{FF2B5EF4-FFF2-40B4-BE49-F238E27FC236}">
                            <a16:creationId xmlns:a16="http://schemas.microsoft.com/office/drawing/2014/main" id="{CE919BDD-0AF5-4FCF-B4CF-8E10E9178C52}"/>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7192963" y="5830870"/>
                        <a:ext cx="703262" cy="638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3238600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499"/>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499"/>
                                          </p:stCondLst>
                                        </p:cTn>
                                        <p:tgtEl>
                                          <p:spTgt spid="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499"/>
                                          </p:stCondLst>
                                        </p:cTn>
                                        <p:tgtEl>
                                          <p:spTgt spid="2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499"/>
                                          </p:stCondLst>
                                        </p:cTn>
                                        <p:tgtEl>
                                          <p:spTgt spid="2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499"/>
                                          </p:stCondLst>
                                        </p:cTn>
                                        <p:tgtEl>
                                          <p:spTgt spid="2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499"/>
                                          </p:stCondLst>
                                        </p:cTn>
                                        <p:tgtEl>
                                          <p:spTgt spid="2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499"/>
                                          </p:stCondLst>
                                        </p:cTn>
                                        <p:tgtEl>
                                          <p:spTgt spid="2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499"/>
                                          </p:stCondLst>
                                        </p:cTn>
                                        <p:tgtEl>
                                          <p:spTgt spid="2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499"/>
                                          </p:stCondLst>
                                        </p:cTn>
                                        <p:tgtEl>
                                          <p:spTgt spid="3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499"/>
                                          </p:stCondLst>
                                        </p:cTn>
                                        <p:tgtEl>
                                          <p:spTgt spid="31"/>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499"/>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DDDC53-ADEB-4054-A944-493FCEFC38C2}"/>
              </a:ext>
            </a:extLst>
          </p:cNvPr>
          <p:cNvSpPr>
            <a:spLocks noGrp="1"/>
          </p:cNvSpPr>
          <p:nvPr>
            <p:ph type="title"/>
          </p:nvPr>
        </p:nvSpPr>
        <p:spPr/>
        <p:txBody>
          <a:bodyPr/>
          <a:lstStyle/>
          <a:p>
            <a:r>
              <a:rPr lang="en-US" altLang="zh-CN" dirty="0"/>
              <a:t>Average diameters and standard deviation</a:t>
            </a:r>
            <a:endParaRPr lang="en-GB" dirty="0"/>
          </a:p>
        </p:txBody>
      </p:sp>
      <p:sp>
        <p:nvSpPr>
          <p:cNvPr id="3" name="Content Placeholder 2">
            <a:extLst>
              <a:ext uri="{FF2B5EF4-FFF2-40B4-BE49-F238E27FC236}">
                <a16:creationId xmlns:a16="http://schemas.microsoft.com/office/drawing/2014/main" id="{F830DCA3-CE6B-4F10-BFC4-14DFFFAAB49E}"/>
              </a:ext>
            </a:extLst>
          </p:cNvPr>
          <p:cNvSpPr>
            <a:spLocks noGrp="1"/>
          </p:cNvSpPr>
          <p:nvPr>
            <p:ph idx="1"/>
          </p:nvPr>
        </p:nvSpPr>
        <p:spPr>
          <a:xfrm>
            <a:off x="838200" y="1825625"/>
            <a:ext cx="10515600" cy="1799891"/>
          </a:xfrm>
        </p:spPr>
        <p:txBody>
          <a:bodyPr/>
          <a:lstStyle/>
          <a:p>
            <a:r>
              <a:rPr lang="en-US" altLang="zh-CN" dirty="0">
                <a:solidFill>
                  <a:srgbClr val="FF3300"/>
                </a:solidFill>
              </a:rPr>
              <a:t>Note</a:t>
            </a:r>
            <a:r>
              <a:rPr lang="en-US" altLang="zh-CN" dirty="0"/>
              <a:t>: the relative magnitudes of the number, surface and volume average diameters are given by the sequence for a polydisperse: </a:t>
            </a:r>
          </a:p>
          <a:p>
            <a:pPr lvl="1"/>
            <a:r>
              <a:rPr lang="en-US" altLang="zh-CN" dirty="0"/>
              <a:t>Only for a monodisperses system would all three parameters have identical values.</a:t>
            </a:r>
          </a:p>
          <a:p>
            <a:pPr lvl="1"/>
            <a:endParaRPr lang="en-US" dirty="0"/>
          </a:p>
          <a:p>
            <a:pPr lvl="1"/>
            <a:endParaRPr lang="en-GB" dirty="0"/>
          </a:p>
        </p:txBody>
      </p:sp>
      <p:grpSp>
        <p:nvGrpSpPr>
          <p:cNvPr id="9" name="Group 8">
            <a:extLst>
              <a:ext uri="{FF2B5EF4-FFF2-40B4-BE49-F238E27FC236}">
                <a16:creationId xmlns:a16="http://schemas.microsoft.com/office/drawing/2014/main" id="{9E3082C5-1227-4B77-A7A9-A0070C4EA724}"/>
              </a:ext>
            </a:extLst>
          </p:cNvPr>
          <p:cNvGrpSpPr/>
          <p:nvPr/>
        </p:nvGrpSpPr>
        <p:grpSpPr>
          <a:xfrm>
            <a:off x="4658518" y="3760453"/>
            <a:ext cx="2874963" cy="762000"/>
            <a:chOff x="4591843" y="3760453"/>
            <a:chExt cx="2874963" cy="762000"/>
          </a:xfrm>
        </p:grpSpPr>
        <p:graphicFrame>
          <p:nvGraphicFramePr>
            <p:cNvPr id="4" name="Object 0">
              <a:extLst>
                <a:ext uri="{FF2B5EF4-FFF2-40B4-BE49-F238E27FC236}">
                  <a16:creationId xmlns:a16="http://schemas.microsoft.com/office/drawing/2014/main" id="{30F3D390-4E5B-421E-B6F8-EF88D8504900}"/>
                </a:ext>
              </a:extLst>
            </p:cNvPr>
            <p:cNvGraphicFramePr>
              <a:graphicFrameLocks noChangeAspect="1"/>
            </p:cNvGraphicFramePr>
            <p:nvPr>
              <p:extLst>
                <p:ext uri="{D42A27DB-BD31-4B8C-83A1-F6EECF244321}">
                  <p14:modId xmlns:p14="http://schemas.microsoft.com/office/powerpoint/2010/main" val="4072904117"/>
                </p:ext>
              </p:extLst>
            </p:nvPr>
          </p:nvGraphicFramePr>
          <p:xfrm>
            <a:off x="5830093" y="3760453"/>
            <a:ext cx="531813" cy="762000"/>
          </p:xfrm>
          <a:graphic>
            <a:graphicData uri="http://schemas.openxmlformats.org/presentationml/2006/ole">
              <mc:AlternateContent xmlns:mc="http://schemas.openxmlformats.org/markup-compatibility/2006">
                <mc:Choice xmlns:v="urn:schemas-microsoft-com:vml" Requires="v">
                  <p:oleObj spid="_x0000_s4097" name="Equation" r:id="rId3" imgW="177569" imgH="253670" progId="Equation.3">
                    <p:embed/>
                  </p:oleObj>
                </mc:Choice>
                <mc:Fallback>
                  <p:oleObj name="Equation" r:id="rId3" imgW="177569" imgH="253670" progId="Equation.3">
                    <p:embed/>
                    <p:pic>
                      <p:nvPicPr>
                        <p:cNvPr id="111616" name="Object 0">
                          <a:extLst>
                            <a:ext uri="{FF2B5EF4-FFF2-40B4-BE49-F238E27FC236}">
                              <a16:creationId xmlns:a16="http://schemas.microsoft.com/office/drawing/2014/main" id="{7552DBD7-1CC8-42A3-B280-5E72EDB7B5C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30093" y="3760453"/>
                          <a:ext cx="531813" cy="762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 name="Object 1">
              <a:extLst>
                <a:ext uri="{FF2B5EF4-FFF2-40B4-BE49-F238E27FC236}">
                  <a16:creationId xmlns:a16="http://schemas.microsoft.com/office/drawing/2014/main" id="{6F938B5F-EBFC-4404-B1F1-EBEEBC43C869}"/>
                </a:ext>
              </a:extLst>
            </p:cNvPr>
            <p:cNvGraphicFramePr>
              <a:graphicFrameLocks noChangeAspect="1"/>
            </p:cNvGraphicFramePr>
            <p:nvPr>
              <p:extLst>
                <p:ext uri="{D42A27DB-BD31-4B8C-83A1-F6EECF244321}">
                  <p14:modId xmlns:p14="http://schemas.microsoft.com/office/powerpoint/2010/main" val="3584479620"/>
                </p:ext>
              </p:extLst>
            </p:nvPr>
          </p:nvGraphicFramePr>
          <p:xfrm>
            <a:off x="6896893" y="3760453"/>
            <a:ext cx="569913" cy="762000"/>
          </p:xfrm>
          <a:graphic>
            <a:graphicData uri="http://schemas.openxmlformats.org/presentationml/2006/ole">
              <mc:AlternateContent xmlns:mc="http://schemas.openxmlformats.org/markup-compatibility/2006">
                <mc:Choice xmlns:v="urn:schemas-microsoft-com:vml" Requires="v">
                  <p:oleObj spid="_x0000_s4098" name="Equation" r:id="rId5" imgW="190417" imgH="253890" progId="Equation.3">
                    <p:embed/>
                  </p:oleObj>
                </mc:Choice>
                <mc:Fallback>
                  <p:oleObj name="Equation" r:id="rId5" imgW="190417" imgH="253890" progId="Equation.3">
                    <p:embed/>
                    <p:pic>
                      <p:nvPicPr>
                        <p:cNvPr id="111617" name="Object 1">
                          <a:extLst>
                            <a:ext uri="{FF2B5EF4-FFF2-40B4-BE49-F238E27FC236}">
                              <a16:creationId xmlns:a16="http://schemas.microsoft.com/office/drawing/2014/main" id="{F32DE516-A132-4323-991F-7AA24ED05E5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96893" y="3760453"/>
                          <a:ext cx="569913" cy="762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 name="Object 2">
              <a:extLst>
                <a:ext uri="{FF2B5EF4-FFF2-40B4-BE49-F238E27FC236}">
                  <a16:creationId xmlns:a16="http://schemas.microsoft.com/office/drawing/2014/main" id="{B99D5671-9D69-457C-B39A-AF3883D97C77}"/>
                </a:ext>
              </a:extLst>
            </p:cNvPr>
            <p:cNvGraphicFramePr>
              <a:graphicFrameLocks noChangeAspect="1"/>
            </p:cNvGraphicFramePr>
            <p:nvPr>
              <p:extLst>
                <p:ext uri="{D42A27DB-BD31-4B8C-83A1-F6EECF244321}">
                  <p14:modId xmlns:p14="http://schemas.microsoft.com/office/powerpoint/2010/main" val="934183257"/>
                </p:ext>
              </p:extLst>
            </p:nvPr>
          </p:nvGraphicFramePr>
          <p:xfrm>
            <a:off x="4591843" y="3760453"/>
            <a:ext cx="571500" cy="679450"/>
          </p:xfrm>
          <a:graphic>
            <a:graphicData uri="http://schemas.openxmlformats.org/presentationml/2006/ole">
              <mc:AlternateContent xmlns:mc="http://schemas.openxmlformats.org/markup-compatibility/2006">
                <mc:Choice xmlns:v="urn:schemas-microsoft-com:vml" Requires="v">
                  <p:oleObj spid="_x0000_s4099" name="Equation" r:id="rId7" imgW="203112" imgH="241195" progId="Equation.3">
                    <p:embed/>
                  </p:oleObj>
                </mc:Choice>
                <mc:Fallback>
                  <p:oleObj name="Equation" r:id="rId7" imgW="203112" imgH="241195" progId="Equation.3">
                    <p:embed/>
                    <p:pic>
                      <p:nvPicPr>
                        <p:cNvPr id="111618" name="Object 2">
                          <a:extLst>
                            <a:ext uri="{FF2B5EF4-FFF2-40B4-BE49-F238E27FC236}">
                              <a16:creationId xmlns:a16="http://schemas.microsoft.com/office/drawing/2014/main" id="{B55820FE-3C75-45D9-A556-E7FD7BA7BE0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91843" y="3760453"/>
                          <a:ext cx="571500" cy="6794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 name="Text Box 6">
              <a:extLst>
                <a:ext uri="{FF2B5EF4-FFF2-40B4-BE49-F238E27FC236}">
                  <a16:creationId xmlns:a16="http://schemas.microsoft.com/office/drawing/2014/main" id="{BB33E85B-46FC-400D-9F67-E1DB8E079357}"/>
                </a:ext>
              </a:extLst>
            </p:cNvPr>
            <p:cNvSpPr txBox="1">
              <a:spLocks noChangeArrowheads="1"/>
            </p:cNvSpPr>
            <p:nvPr/>
          </p:nvSpPr>
          <p:spPr bwMode="auto">
            <a:xfrm>
              <a:off x="5296693" y="3836653"/>
              <a:ext cx="4572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a:t>&lt;</a:t>
              </a:r>
            </a:p>
          </p:txBody>
        </p:sp>
        <p:sp>
          <p:nvSpPr>
            <p:cNvPr id="8" name="Text Box 8">
              <a:extLst>
                <a:ext uri="{FF2B5EF4-FFF2-40B4-BE49-F238E27FC236}">
                  <a16:creationId xmlns:a16="http://schemas.microsoft.com/office/drawing/2014/main" id="{E6EB7AA4-C9F2-48A0-AEC1-12715FE5142C}"/>
                </a:ext>
              </a:extLst>
            </p:cNvPr>
            <p:cNvSpPr txBox="1">
              <a:spLocks noChangeArrowheads="1"/>
            </p:cNvSpPr>
            <p:nvPr/>
          </p:nvSpPr>
          <p:spPr bwMode="auto">
            <a:xfrm>
              <a:off x="6363493" y="3836653"/>
              <a:ext cx="4572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a:t>&lt;</a:t>
              </a:r>
            </a:p>
          </p:txBody>
        </p:sp>
      </p:grpSp>
    </p:spTree>
    <p:extLst>
      <p:ext uri="{BB962C8B-B14F-4D97-AF65-F5344CB8AC3E}">
        <p14:creationId xmlns:p14="http://schemas.microsoft.com/office/powerpoint/2010/main" val="176418465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9F536A-1639-499A-85C8-F49B5BBAF973}"/>
              </a:ext>
            </a:extLst>
          </p:cNvPr>
          <p:cNvSpPr>
            <a:spLocks noGrp="1"/>
          </p:cNvSpPr>
          <p:nvPr>
            <p:ph type="title"/>
          </p:nvPr>
        </p:nvSpPr>
        <p:spPr/>
        <p:txBody>
          <a:bodyPr/>
          <a:lstStyle/>
          <a:p>
            <a:r>
              <a:rPr lang="en-US" altLang="zh-CN" dirty="0"/>
              <a:t>Molecular weight averages</a:t>
            </a:r>
            <a:endParaRPr lang="en-GB" dirty="0"/>
          </a:p>
        </p:txBody>
      </p:sp>
      <p:graphicFrame>
        <p:nvGraphicFramePr>
          <p:cNvPr id="6" name="Group 67">
            <a:extLst>
              <a:ext uri="{FF2B5EF4-FFF2-40B4-BE49-F238E27FC236}">
                <a16:creationId xmlns:a16="http://schemas.microsoft.com/office/drawing/2014/main" id="{0942FF76-AD48-4B50-8B7B-C6D958237897}"/>
              </a:ext>
            </a:extLst>
          </p:cNvPr>
          <p:cNvGraphicFramePr>
            <a:graphicFrameLocks noGrp="1"/>
          </p:cNvGraphicFramePr>
          <p:nvPr>
            <p:extLst>
              <p:ext uri="{D42A27DB-BD31-4B8C-83A1-F6EECF244321}">
                <p14:modId xmlns:p14="http://schemas.microsoft.com/office/powerpoint/2010/main" val="458245409"/>
              </p:ext>
            </p:extLst>
          </p:nvPr>
        </p:nvGraphicFramePr>
        <p:xfrm>
          <a:off x="2286000" y="1690688"/>
          <a:ext cx="7620000" cy="3775075"/>
        </p:xfrm>
        <a:graphic>
          <a:graphicData uri="http://schemas.openxmlformats.org/drawingml/2006/table">
            <a:tbl>
              <a:tblPr/>
              <a:tblGrid>
                <a:gridCol w="2514600">
                  <a:extLst>
                    <a:ext uri="{9D8B030D-6E8A-4147-A177-3AD203B41FA5}">
                      <a16:colId xmlns:a16="http://schemas.microsoft.com/office/drawing/2014/main" val="20000"/>
                    </a:ext>
                  </a:extLst>
                </a:gridCol>
                <a:gridCol w="1219200">
                  <a:extLst>
                    <a:ext uri="{9D8B030D-6E8A-4147-A177-3AD203B41FA5}">
                      <a16:colId xmlns:a16="http://schemas.microsoft.com/office/drawing/2014/main" val="20001"/>
                    </a:ext>
                  </a:extLst>
                </a:gridCol>
                <a:gridCol w="2057400">
                  <a:extLst>
                    <a:ext uri="{9D8B030D-6E8A-4147-A177-3AD203B41FA5}">
                      <a16:colId xmlns:a16="http://schemas.microsoft.com/office/drawing/2014/main" val="20002"/>
                    </a:ext>
                  </a:extLst>
                </a:gridCol>
                <a:gridCol w="1828800">
                  <a:extLst>
                    <a:ext uri="{9D8B030D-6E8A-4147-A177-3AD203B41FA5}">
                      <a16:colId xmlns:a16="http://schemas.microsoft.com/office/drawing/2014/main" val="20003"/>
                    </a:ext>
                  </a:extLst>
                </a:gridCol>
              </a:tblGrid>
              <a:tr h="676372">
                <a:tc>
                  <a:txBody>
                    <a:bodyPr/>
                    <a:lstStyle/>
                    <a:p>
                      <a:pPr marL="0" marR="0" lvl="0" indent="0" algn="ctr" defTabSz="914400" rtl="0" eaLnBrk="1" fontAlgn="base" latinLnBrk="0" hangingPunct="1">
                        <a:lnSpc>
                          <a:spcPct val="75000"/>
                        </a:lnSpc>
                        <a:spcBef>
                          <a:spcPct val="20000"/>
                        </a:spcBef>
                        <a:spcAft>
                          <a:spcPct val="0"/>
                        </a:spcAft>
                        <a:buClrTx/>
                        <a:buSzTx/>
                        <a:buFontTx/>
                        <a:buNone/>
                        <a:tabLst/>
                      </a:pPr>
                      <a:r>
                        <a:rPr kumimoji="1" lang="en-US" altLang="zh-CN" sz="2400" b="0" i="0" u="none" strike="noStrike" cap="none" normalizeH="0" baseline="0">
                          <a:ln>
                            <a:noFill/>
                          </a:ln>
                          <a:solidFill>
                            <a:schemeClr val="tx1"/>
                          </a:solidFill>
                          <a:effectLst/>
                          <a:latin typeface="Times New Roman" pitchFamily="18" charset="0"/>
                          <a:ea typeface="宋体" pitchFamily="2" charset="-122"/>
                        </a:rPr>
                        <a:t>name</a:t>
                      </a:r>
                    </a:p>
                  </a:txBody>
                  <a:tcPr marT="45620" marB="4562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75000"/>
                        </a:lnSpc>
                        <a:spcBef>
                          <a:spcPct val="20000"/>
                        </a:spcBef>
                        <a:spcAft>
                          <a:spcPct val="0"/>
                        </a:spcAft>
                        <a:buClrTx/>
                        <a:buSzTx/>
                        <a:buFontTx/>
                        <a:buNone/>
                        <a:tabLst/>
                      </a:pPr>
                      <a:r>
                        <a:rPr kumimoji="1" lang="en-US" altLang="zh-CN" sz="2400" b="0" i="0" u="none" strike="noStrike" cap="none" normalizeH="0" baseline="0">
                          <a:ln>
                            <a:noFill/>
                          </a:ln>
                          <a:solidFill>
                            <a:schemeClr val="tx1"/>
                          </a:solidFill>
                          <a:effectLst/>
                          <a:latin typeface="Times New Roman" pitchFamily="18" charset="0"/>
                          <a:ea typeface="宋体" pitchFamily="2" charset="-122"/>
                        </a:rPr>
                        <a:t>symbol</a:t>
                      </a:r>
                    </a:p>
                  </a:txBody>
                  <a:tcPr marT="45620" marB="4562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75000"/>
                        </a:lnSpc>
                        <a:spcBef>
                          <a:spcPct val="20000"/>
                        </a:spcBef>
                        <a:spcAft>
                          <a:spcPct val="0"/>
                        </a:spcAft>
                        <a:buClrTx/>
                        <a:buSzTx/>
                        <a:buFontTx/>
                        <a:buNone/>
                        <a:tabLst/>
                      </a:pPr>
                      <a:r>
                        <a:rPr kumimoji="1" lang="en-US" altLang="zh-CN" sz="2400" b="0" i="0" u="none" strike="noStrike" cap="none" normalizeH="0" baseline="0">
                          <a:ln>
                            <a:noFill/>
                          </a:ln>
                          <a:solidFill>
                            <a:schemeClr val="tx1"/>
                          </a:solidFill>
                          <a:effectLst/>
                          <a:latin typeface="Times New Roman" pitchFamily="18" charset="0"/>
                          <a:ea typeface="宋体" pitchFamily="2" charset="-122"/>
                        </a:rPr>
                        <a:t>definition</a:t>
                      </a:r>
                    </a:p>
                  </a:txBody>
                  <a:tcPr marT="45620" marB="4562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75000"/>
                        </a:lnSpc>
                        <a:spcBef>
                          <a:spcPct val="20000"/>
                        </a:spcBef>
                        <a:spcAft>
                          <a:spcPct val="0"/>
                        </a:spcAft>
                        <a:buClrTx/>
                        <a:buSzTx/>
                        <a:buFontTx/>
                        <a:buNone/>
                        <a:tabLst/>
                      </a:pPr>
                      <a:r>
                        <a:rPr kumimoji="1" lang="en-US" altLang="zh-CN" sz="2400" b="0" i="0" u="none" strike="noStrike" cap="none" normalizeH="0" baseline="0">
                          <a:ln>
                            <a:noFill/>
                          </a:ln>
                          <a:solidFill>
                            <a:schemeClr val="tx1"/>
                          </a:solidFill>
                          <a:effectLst/>
                          <a:latin typeface="Times New Roman" pitchFamily="18" charset="0"/>
                          <a:ea typeface="宋体" pitchFamily="2" charset="-122"/>
                        </a:rPr>
                        <a:t>Methods</a:t>
                      </a:r>
                    </a:p>
                  </a:txBody>
                  <a:tcPr marT="45620" marB="4562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1191400">
                <a:tc>
                  <a:txBody>
                    <a:bodyPr/>
                    <a:lstStyle/>
                    <a:p>
                      <a:pPr marL="0" marR="0" lvl="0" indent="0" algn="ctr" defTabSz="914400" rtl="0" eaLnBrk="1" fontAlgn="base" latinLnBrk="0" hangingPunct="1">
                        <a:lnSpc>
                          <a:spcPct val="75000"/>
                        </a:lnSpc>
                        <a:spcBef>
                          <a:spcPct val="20000"/>
                        </a:spcBef>
                        <a:spcAft>
                          <a:spcPct val="0"/>
                        </a:spcAft>
                        <a:buClrTx/>
                        <a:buSzTx/>
                        <a:buFontTx/>
                        <a:buNone/>
                        <a:tabLst/>
                      </a:pPr>
                      <a:r>
                        <a:rPr kumimoji="1" lang="en-US" altLang="zh-CN" sz="2400" b="0" i="0" u="none" strike="noStrike" cap="none" normalizeH="0" baseline="0">
                          <a:ln>
                            <a:noFill/>
                          </a:ln>
                          <a:solidFill>
                            <a:schemeClr val="tx1"/>
                          </a:solidFill>
                          <a:effectLst/>
                          <a:latin typeface="Times New Roman" pitchFamily="18" charset="0"/>
                          <a:ea typeface="宋体" pitchFamily="2" charset="-122"/>
                        </a:rPr>
                        <a:t>Number average </a:t>
                      </a:r>
                    </a:p>
                    <a:p>
                      <a:pPr marL="0" marR="0" lvl="0" indent="0" algn="ctr" defTabSz="914400" rtl="0" eaLnBrk="1" fontAlgn="base" latinLnBrk="0" hangingPunct="1">
                        <a:lnSpc>
                          <a:spcPct val="75000"/>
                        </a:lnSpc>
                        <a:spcBef>
                          <a:spcPct val="20000"/>
                        </a:spcBef>
                        <a:spcAft>
                          <a:spcPct val="0"/>
                        </a:spcAft>
                        <a:buClrTx/>
                        <a:buSzTx/>
                        <a:buFontTx/>
                        <a:buNone/>
                        <a:tabLst/>
                      </a:pPr>
                      <a:r>
                        <a:rPr kumimoji="1" lang="en-US" altLang="zh-CN" sz="2400" b="0" i="0" u="none" strike="noStrike" cap="none" normalizeH="0" baseline="0">
                          <a:ln>
                            <a:noFill/>
                          </a:ln>
                          <a:solidFill>
                            <a:schemeClr val="tx1"/>
                          </a:solidFill>
                          <a:effectLst/>
                          <a:latin typeface="Times New Roman" pitchFamily="18" charset="0"/>
                          <a:ea typeface="宋体" pitchFamily="2" charset="-122"/>
                        </a:rPr>
                        <a:t>molecular weight</a:t>
                      </a:r>
                    </a:p>
                  </a:txBody>
                  <a:tcPr marT="45620" marB="4562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75000"/>
                        </a:lnSpc>
                        <a:spcBef>
                          <a:spcPct val="20000"/>
                        </a:spcBef>
                        <a:spcAft>
                          <a:spcPct val="0"/>
                        </a:spcAft>
                        <a:buClrTx/>
                        <a:buSzTx/>
                        <a:buFontTx/>
                        <a:buNone/>
                        <a:tabLst/>
                      </a:pPr>
                      <a:endParaRPr kumimoji="1" lang="it-IT" sz="2400" b="0" i="0" u="none" strike="noStrike" cap="none" normalizeH="0" baseline="0">
                        <a:ln>
                          <a:noFill/>
                        </a:ln>
                        <a:solidFill>
                          <a:schemeClr val="tx1"/>
                        </a:solidFill>
                        <a:effectLst/>
                        <a:latin typeface="Times New Roman" pitchFamily="18" charset="0"/>
                        <a:ea typeface="宋体" pitchFamily="2" charset="-122"/>
                      </a:endParaRPr>
                    </a:p>
                  </a:txBody>
                  <a:tcPr marT="45620" marB="4562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75000"/>
                        </a:lnSpc>
                        <a:spcBef>
                          <a:spcPct val="20000"/>
                        </a:spcBef>
                        <a:spcAft>
                          <a:spcPct val="0"/>
                        </a:spcAft>
                        <a:buClrTx/>
                        <a:buSzTx/>
                        <a:buFontTx/>
                        <a:buNone/>
                        <a:tabLst/>
                      </a:pPr>
                      <a:endParaRPr kumimoji="1" lang="it-IT" sz="2400" b="0" i="0" u="none" strike="noStrike" cap="none" normalizeH="0" baseline="0">
                        <a:ln>
                          <a:noFill/>
                        </a:ln>
                        <a:solidFill>
                          <a:schemeClr val="tx1"/>
                        </a:solidFill>
                        <a:effectLst/>
                        <a:latin typeface="Times New Roman" pitchFamily="18" charset="0"/>
                        <a:ea typeface="宋体" pitchFamily="2" charset="-122"/>
                      </a:endParaRPr>
                    </a:p>
                  </a:txBody>
                  <a:tcPr marT="45620" marB="4562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75000"/>
                        </a:lnSpc>
                        <a:spcBef>
                          <a:spcPct val="20000"/>
                        </a:spcBef>
                        <a:spcAft>
                          <a:spcPct val="0"/>
                        </a:spcAft>
                        <a:buClrTx/>
                        <a:buSzTx/>
                        <a:buFontTx/>
                        <a:buNone/>
                        <a:tabLst/>
                      </a:pPr>
                      <a:r>
                        <a:rPr kumimoji="1" lang="en-US" altLang="zh-CN" sz="2400" b="0" i="0" u="none" strike="noStrike" cap="none" normalizeH="0" baseline="0">
                          <a:ln>
                            <a:noFill/>
                          </a:ln>
                          <a:solidFill>
                            <a:schemeClr val="tx1"/>
                          </a:solidFill>
                          <a:effectLst/>
                          <a:latin typeface="Times New Roman" pitchFamily="18" charset="0"/>
                          <a:ea typeface="宋体" pitchFamily="2" charset="-122"/>
                        </a:rPr>
                        <a:t>Osmotic press, other colligative properties</a:t>
                      </a:r>
                    </a:p>
                  </a:txBody>
                  <a:tcPr marT="45620" marB="4562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191400">
                <a:tc>
                  <a:txBody>
                    <a:bodyPr/>
                    <a:lstStyle/>
                    <a:p>
                      <a:pPr marL="0" marR="0" lvl="0" indent="0" algn="ctr" defTabSz="914400" rtl="0" eaLnBrk="1" fontAlgn="base" latinLnBrk="0" hangingPunct="1">
                        <a:lnSpc>
                          <a:spcPct val="75000"/>
                        </a:lnSpc>
                        <a:spcBef>
                          <a:spcPct val="20000"/>
                        </a:spcBef>
                        <a:spcAft>
                          <a:spcPct val="0"/>
                        </a:spcAft>
                        <a:buClrTx/>
                        <a:buSzTx/>
                        <a:buFontTx/>
                        <a:buNone/>
                        <a:tabLst/>
                      </a:pPr>
                      <a:r>
                        <a:rPr kumimoji="1" lang="en-US" altLang="zh-CN" sz="2400" b="0" i="0" u="none" strike="noStrike" cap="none" normalizeH="0" baseline="0">
                          <a:ln>
                            <a:noFill/>
                          </a:ln>
                          <a:solidFill>
                            <a:schemeClr val="tx1"/>
                          </a:solidFill>
                          <a:effectLst/>
                          <a:latin typeface="Times New Roman" pitchFamily="18" charset="0"/>
                          <a:ea typeface="宋体" pitchFamily="2" charset="-122"/>
                        </a:rPr>
                        <a:t>Number average </a:t>
                      </a:r>
                    </a:p>
                    <a:p>
                      <a:pPr marL="0" marR="0" lvl="0" indent="0" algn="ctr" defTabSz="914400" rtl="0" eaLnBrk="1" fontAlgn="base" latinLnBrk="0" hangingPunct="1">
                        <a:lnSpc>
                          <a:spcPct val="75000"/>
                        </a:lnSpc>
                        <a:spcBef>
                          <a:spcPct val="20000"/>
                        </a:spcBef>
                        <a:spcAft>
                          <a:spcPct val="0"/>
                        </a:spcAft>
                        <a:buClrTx/>
                        <a:buSzTx/>
                        <a:buFontTx/>
                        <a:buNone/>
                        <a:tabLst/>
                      </a:pPr>
                      <a:r>
                        <a:rPr kumimoji="1" lang="en-US" altLang="zh-CN" sz="2400" b="0" i="0" u="none" strike="noStrike" cap="none" normalizeH="0" baseline="0">
                          <a:ln>
                            <a:noFill/>
                          </a:ln>
                          <a:solidFill>
                            <a:schemeClr val="tx1"/>
                          </a:solidFill>
                          <a:effectLst/>
                          <a:latin typeface="Times New Roman" pitchFamily="18" charset="0"/>
                          <a:ea typeface="宋体" pitchFamily="2" charset="-122"/>
                        </a:rPr>
                        <a:t>molecular weight</a:t>
                      </a:r>
                    </a:p>
                  </a:txBody>
                  <a:tcPr marT="45620" marB="4562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75000"/>
                        </a:lnSpc>
                        <a:spcBef>
                          <a:spcPct val="20000"/>
                        </a:spcBef>
                        <a:spcAft>
                          <a:spcPct val="0"/>
                        </a:spcAft>
                        <a:buClrTx/>
                        <a:buSzTx/>
                        <a:buFontTx/>
                        <a:buNone/>
                        <a:tabLst/>
                      </a:pPr>
                      <a:endParaRPr kumimoji="1" lang="it-IT" sz="2400" b="0" i="0" u="none" strike="noStrike" cap="none" normalizeH="0" baseline="0">
                        <a:ln>
                          <a:noFill/>
                        </a:ln>
                        <a:solidFill>
                          <a:schemeClr val="tx1"/>
                        </a:solidFill>
                        <a:effectLst/>
                        <a:latin typeface="Times New Roman" pitchFamily="18" charset="0"/>
                        <a:ea typeface="宋体" pitchFamily="2" charset="-122"/>
                      </a:endParaRPr>
                    </a:p>
                  </a:txBody>
                  <a:tcPr marT="45620" marB="4562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75000"/>
                        </a:lnSpc>
                        <a:spcBef>
                          <a:spcPct val="20000"/>
                        </a:spcBef>
                        <a:spcAft>
                          <a:spcPct val="0"/>
                        </a:spcAft>
                        <a:buClrTx/>
                        <a:buSzTx/>
                        <a:buFontTx/>
                        <a:buNone/>
                        <a:tabLst/>
                      </a:pPr>
                      <a:endParaRPr kumimoji="1" lang="it-IT" sz="2400" b="0" i="0" u="none" strike="noStrike" cap="none" normalizeH="0" baseline="0">
                        <a:ln>
                          <a:noFill/>
                        </a:ln>
                        <a:solidFill>
                          <a:schemeClr val="tx1"/>
                        </a:solidFill>
                        <a:effectLst/>
                        <a:latin typeface="Times New Roman" pitchFamily="18" charset="0"/>
                        <a:ea typeface="宋体" pitchFamily="2" charset="-122"/>
                      </a:endParaRPr>
                    </a:p>
                  </a:txBody>
                  <a:tcPr marT="45620" marB="4562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75000"/>
                        </a:lnSpc>
                        <a:spcBef>
                          <a:spcPct val="20000"/>
                        </a:spcBef>
                        <a:spcAft>
                          <a:spcPct val="0"/>
                        </a:spcAft>
                        <a:buClrTx/>
                        <a:buSzTx/>
                        <a:buFontTx/>
                        <a:buNone/>
                        <a:tabLst/>
                      </a:pPr>
                      <a:r>
                        <a:rPr kumimoji="1" lang="en-US" altLang="zh-CN" sz="2400" b="0" i="0" u="none" strike="noStrike" cap="none" normalizeH="0" baseline="0">
                          <a:ln>
                            <a:noFill/>
                          </a:ln>
                          <a:solidFill>
                            <a:schemeClr val="tx1"/>
                          </a:solidFill>
                          <a:effectLst/>
                          <a:latin typeface="Times New Roman" pitchFamily="18" charset="0"/>
                          <a:ea typeface="宋体" pitchFamily="2" charset="-122"/>
                        </a:rPr>
                        <a:t>Light scattering, sedimention velocity</a:t>
                      </a:r>
                    </a:p>
                  </a:txBody>
                  <a:tcPr marT="45620" marB="4562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715903">
                <a:tc>
                  <a:txBody>
                    <a:bodyPr/>
                    <a:lstStyle/>
                    <a:p>
                      <a:pPr marL="0" marR="0" lvl="0" indent="0" algn="ctr" defTabSz="914400" rtl="0" eaLnBrk="1" fontAlgn="base" latinLnBrk="0" hangingPunct="1">
                        <a:lnSpc>
                          <a:spcPct val="75000"/>
                        </a:lnSpc>
                        <a:spcBef>
                          <a:spcPct val="20000"/>
                        </a:spcBef>
                        <a:spcAft>
                          <a:spcPct val="0"/>
                        </a:spcAft>
                        <a:buClrTx/>
                        <a:buSzTx/>
                        <a:buFontTx/>
                        <a:buNone/>
                        <a:tabLst/>
                      </a:pPr>
                      <a:r>
                        <a:rPr kumimoji="1" lang="en-US" altLang="zh-CN" sz="2400" b="0" i="0" u="none" strike="noStrike" cap="none" normalizeH="0" baseline="0">
                          <a:ln>
                            <a:noFill/>
                          </a:ln>
                          <a:solidFill>
                            <a:schemeClr val="tx1"/>
                          </a:solidFill>
                          <a:effectLst/>
                          <a:latin typeface="Times New Roman" pitchFamily="18" charset="0"/>
                          <a:ea typeface="宋体" pitchFamily="2" charset="-122"/>
                        </a:rPr>
                        <a:t>viscosity average </a:t>
                      </a:r>
                    </a:p>
                    <a:p>
                      <a:pPr marL="0" marR="0" lvl="0" indent="0" algn="ctr" defTabSz="914400" rtl="0" eaLnBrk="1" fontAlgn="base" latinLnBrk="0" hangingPunct="1">
                        <a:lnSpc>
                          <a:spcPct val="75000"/>
                        </a:lnSpc>
                        <a:spcBef>
                          <a:spcPct val="20000"/>
                        </a:spcBef>
                        <a:spcAft>
                          <a:spcPct val="0"/>
                        </a:spcAft>
                        <a:buClrTx/>
                        <a:buSzTx/>
                        <a:buFontTx/>
                        <a:buNone/>
                        <a:tabLst/>
                      </a:pPr>
                      <a:r>
                        <a:rPr kumimoji="1" lang="en-US" altLang="zh-CN" sz="2400" b="0" i="0" u="none" strike="noStrike" cap="none" normalizeH="0" baseline="0">
                          <a:ln>
                            <a:noFill/>
                          </a:ln>
                          <a:solidFill>
                            <a:schemeClr val="tx1"/>
                          </a:solidFill>
                          <a:effectLst/>
                          <a:latin typeface="Times New Roman" pitchFamily="18" charset="0"/>
                          <a:ea typeface="宋体" pitchFamily="2" charset="-122"/>
                        </a:rPr>
                        <a:t>molecular weight</a:t>
                      </a:r>
                    </a:p>
                  </a:txBody>
                  <a:tcPr marT="45620" marB="4562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75000"/>
                        </a:lnSpc>
                        <a:spcBef>
                          <a:spcPct val="20000"/>
                        </a:spcBef>
                        <a:spcAft>
                          <a:spcPct val="0"/>
                        </a:spcAft>
                        <a:buClrTx/>
                        <a:buSzTx/>
                        <a:buFontTx/>
                        <a:buNone/>
                        <a:tabLst/>
                      </a:pPr>
                      <a:endParaRPr kumimoji="1" lang="it-IT" sz="2400" b="0" i="0" u="none" strike="noStrike" cap="none" normalizeH="0" baseline="0">
                        <a:ln>
                          <a:noFill/>
                        </a:ln>
                        <a:solidFill>
                          <a:schemeClr val="tx1"/>
                        </a:solidFill>
                        <a:effectLst/>
                        <a:latin typeface="Times New Roman" pitchFamily="18" charset="0"/>
                        <a:ea typeface="宋体" pitchFamily="2" charset="-122"/>
                      </a:endParaRPr>
                    </a:p>
                  </a:txBody>
                  <a:tcPr marT="45620" marB="4562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75000"/>
                        </a:lnSpc>
                        <a:spcBef>
                          <a:spcPct val="20000"/>
                        </a:spcBef>
                        <a:spcAft>
                          <a:spcPct val="0"/>
                        </a:spcAft>
                        <a:buClrTx/>
                        <a:buSzTx/>
                        <a:buFontTx/>
                        <a:buNone/>
                        <a:tabLst/>
                      </a:pPr>
                      <a:endParaRPr kumimoji="1" lang="it-IT" sz="2400" b="0" i="0" u="none" strike="noStrike" cap="none" normalizeH="0" baseline="0">
                        <a:ln>
                          <a:noFill/>
                        </a:ln>
                        <a:solidFill>
                          <a:schemeClr val="tx1"/>
                        </a:solidFill>
                        <a:effectLst/>
                        <a:latin typeface="Times New Roman" pitchFamily="18" charset="0"/>
                        <a:ea typeface="宋体" pitchFamily="2" charset="-122"/>
                      </a:endParaRPr>
                    </a:p>
                  </a:txBody>
                  <a:tcPr marT="45620" marB="4562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75000"/>
                        </a:lnSpc>
                        <a:spcBef>
                          <a:spcPct val="20000"/>
                        </a:spcBef>
                        <a:spcAft>
                          <a:spcPct val="0"/>
                        </a:spcAft>
                        <a:buClrTx/>
                        <a:buSzTx/>
                        <a:buFontTx/>
                        <a:buNone/>
                        <a:tabLst/>
                      </a:pPr>
                      <a:r>
                        <a:rPr kumimoji="1" lang="en-US" altLang="zh-CN" sz="2400" b="0" i="0" u="none" strike="noStrike" cap="none" normalizeH="0" baseline="0">
                          <a:ln>
                            <a:noFill/>
                          </a:ln>
                          <a:solidFill>
                            <a:schemeClr val="tx1"/>
                          </a:solidFill>
                          <a:effectLst/>
                          <a:latin typeface="Times New Roman" pitchFamily="18" charset="0"/>
                          <a:ea typeface="宋体" pitchFamily="2" charset="-122"/>
                        </a:rPr>
                        <a:t>Intrinsic viscosity</a:t>
                      </a:r>
                    </a:p>
                  </a:txBody>
                  <a:tcPr marT="45620" marB="4562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graphicFrame>
        <p:nvGraphicFramePr>
          <p:cNvPr id="7" name="Object 0">
            <a:extLst>
              <a:ext uri="{FF2B5EF4-FFF2-40B4-BE49-F238E27FC236}">
                <a16:creationId xmlns:a16="http://schemas.microsoft.com/office/drawing/2014/main" id="{0C5CF959-748E-45E1-8EB2-F23405EDD53C}"/>
              </a:ext>
            </a:extLst>
          </p:cNvPr>
          <p:cNvGraphicFramePr>
            <a:graphicFrameLocks noChangeAspect="1"/>
          </p:cNvGraphicFramePr>
          <p:nvPr>
            <p:extLst>
              <p:ext uri="{D42A27DB-BD31-4B8C-83A1-F6EECF244321}">
                <p14:modId xmlns:p14="http://schemas.microsoft.com/office/powerpoint/2010/main" val="3278850590"/>
              </p:ext>
            </p:extLst>
          </p:nvPr>
        </p:nvGraphicFramePr>
        <p:xfrm>
          <a:off x="5105400" y="2757488"/>
          <a:ext cx="609600" cy="579438"/>
        </p:xfrm>
        <a:graphic>
          <a:graphicData uri="http://schemas.openxmlformats.org/presentationml/2006/ole">
            <mc:AlternateContent xmlns:mc="http://schemas.openxmlformats.org/markup-compatibility/2006">
              <mc:Choice xmlns:v="urn:schemas-microsoft-com:vml" Requires="v">
                <p:oleObj spid="_x0000_s3073" name="Equation" r:id="rId3" imgW="253890" imgH="241195" progId="Equation.3">
                  <p:embed/>
                </p:oleObj>
              </mc:Choice>
              <mc:Fallback>
                <p:oleObj name="Equation" r:id="rId3" imgW="253890" imgH="241195" progId="Equation.3">
                  <p:embed/>
                  <p:pic>
                    <p:nvPicPr>
                      <p:cNvPr id="112640" name="Object 0">
                        <a:extLst>
                          <a:ext uri="{FF2B5EF4-FFF2-40B4-BE49-F238E27FC236}">
                            <a16:creationId xmlns:a16="http://schemas.microsoft.com/office/drawing/2014/main" id="{1B18C9C6-FE4A-41BB-B0E3-F85860DB06A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05400" y="2757488"/>
                        <a:ext cx="609600"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 name="Object 1">
            <a:extLst>
              <a:ext uri="{FF2B5EF4-FFF2-40B4-BE49-F238E27FC236}">
                <a16:creationId xmlns:a16="http://schemas.microsoft.com/office/drawing/2014/main" id="{299DA847-15E5-45D3-A38B-2CF7F7C3B8AC}"/>
              </a:ext>
            </a:extLst>
          </p:cNvPr>
          <p:cNvGraphicFramePr>
            <a:graphicFrameLocks noChangeAspect="1"/>
          </p:cNvGraphicFramePr>
          <p:nvPr>
            <p:extLst>
              <p:ext uri="{D42A27DB-BD31-4B8C-83A1-F6EECF244321}">
                <p14:modId xmlns:p14="http://schemas.microsoft.com/office/powerpoint/2010/main" val="1287179746"/>
              </p:ext>
            </p:extLst>
          </p:nvPr>
        </p:nvGraphicFramePr>
        <p:xfrm>
          <a:off x="5105400" y="3976688"/>
          <a:ext cx="671513" cy="609600"/>
        </p:xfrm>
        <a:graphic>
          <a:graphicData uri="http://schemas.openxmlformats.org/presentationml/2006/ole">
            <mc:AlternateContent xmlns:mc="http://schemas.openxmlformats.org/markup-compatibility/2006">
              <mc:Choice xmlns:v="urn:schemas-microsoft-com:vml" Requires="v">
                <p:oleObj spid="_x0000_s3074" name="Equation" r:id="rId5" imgW="279279" imgH="253890" progId="Equation.3">
                  <p:embed/>
                </p:oleObj>
              </mc:Choice>
              <mc:Fallback>
                <p:oleObj name="Equation" r:id="rId5" imgW="279279" imgH="253890" progId="Equation.3">
                  <p:embed/>
                  <p:pic>
                    <p:nvPicPr>
                      <p:cNvPr id="112641" name="Object 1">
                        <a:extLst>
                          <a:ext uri="{FF2B5EF4-FFF2-40B4-BE49-F238E27FC236}">
                            <a16:creationId xmlns:a16="http://schemas.microsoft.com/office/drawing/2014/main" id="{D2C83868-B587-415A-A9C2-6318DB8F310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05400" y="3976688"/>
                        <a:ext cx="671513" cy="609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 name="Object 2">
            <a:extLst>
              <a:ext uri="{FF2B5EF4-FFF2-40B4-BE49-F238E27FC236}">
                <a16:creationId xmlns:a16="http://schemas.microsoft.com/office/drawing/2014/main" id="{6F93DAA6-3437-498B-BB5A-B72633D02E34}"/>
              </a:ext>
            </a:extLst>
          </p:cNvPr>
          <p:cNvGraphicFramePr>
            <a:graphicFrameLocks noChangeAspect="1"/>
          </p:cNvGraphicFramePr>
          <p:nvPr>
            <p:extLst>
              <p:ext uri="{D42A27DB-BD31-4B8C-83A1-F6EECF244321}">
                <p14:modId xmlns:p14="http://schemas.microsoft.com/office/powerpoint/2010/main" val="3295998376"/>
              </p:ext>
            </p:extLst>
          </p:nvPr>
        </p:nvGraphicFramePr>
        <p:xfrm>
          <a:off x="5029200" y="4814888"/>
          <a:ext cx="762000" cy="609600"/>
        </p:xfrm>
        <a:graphic>
          <a:graphicData uri="http://schemas.openxmlformats.org/presentationml/2006/ole">
            <mc:AlternateContent xmlns:mc="http://schemas.openxmlformats.org/markup-compatibility/2006">
              <mc:Choice xmlns:v="urn:schemas-microsoft-com:vml" Requires="v">
                <p:oleObj spid="_x0000_s3075" name="Equation" r:id="rId7" imgW="317225" imgH="253780" progId="Equation.3">
                  <p:embed/>
                </p:oleObj>
              </mc:Choice>
              <mc:Fallback>
                <p:oleObj name="Equation" r:id="rId7" imgW="317225" imgH="253780" progId="Equation.3">
                  <p:embed/>
                  <p:pic>
                    <p:nvPicPr>
                      <p:cNvPr id="112642" name="Object 2">
                        <a:extLst>
                          <a:ext uri="{FF2B5EF4-FFF2-40B4-BE49-F238E27FC236}">
                            <a16:creationId xmlns:a16="http://schemas.microsoft.com/office/drawing/2014/main" id="{B9EDF9B5-B091-4859-B19B-1CBD5EF79F1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029200" y="4814888"/>
                        <a:ext cx="762000" cy="609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 name="Object 3">
            <a:extLst>
              <a:ext uri="{FF2B5EF4-FFF2-40B4-BE49-F238E27FC236}">
                <a16:creationId xmlns:a16="http://schemas.microsoft.com/office/drawing/2014/main" id="{712C9529-A6DF-4B98-A8EC-ED19307F8662}"/>
              </a:ext>
            </a:extLst>
          </p:cNvPr>
          <p:cNvGraphicFramePr>
            <a:graphicFrameLocks noChangeAspect="1"/>
          </p:cNvGraphicFramePr>
          <p:nvPr>
            <p:extLst>
              <p:ext uri="{D42A27DB-BD31-4B8C-83A1-F6EECF244321}">
                <p14:modId xmlns:p14="http://schemas.microsoft.com/office/powerpoint/2010/main" val="4281199540"/>
              </p:ext>
            </p:extLst>
          </p:nvPr>
        </p:nvGraphicFramePr>
        <p:xfrm>
          <a:off x="6324600" y="2681288"/>
          <a:ext cx="1600200" cy="668338"/>
        </p:xfrm>
        <a:graphic>
          <a:graphicData uri="http://schemas.openxmlformats.org/presentationml/2006/ole">
            <mc:AlternateContent xmlns:mc="http://schemas.openxmlformats.org/markup-compatibility/2006">
              <mc:Choice xmlns:v="urn:schemas-microsoft-com:vml" Requires="v">
                <p:oleObj spid="_x0000_s3076" name="Equation" r:id="rId9" imgW="1155700" imgH="482600" progId="Equation.3">
                  <p:embed/>
                </p:oleObj>
              </mc:Choice>
              <mc:Fallback>
                <p:oleObj name="Equation" r:id="rId9" imgW="1155700" imgH="482600" progId="Equation.3">
                  <p:embed/>
                  <p:pic>
                    <p:nvPicPr>
                      <p:cNvPr id="112643" name="Object 3">
                        <a:extLst>
                          <a:ext uri="{FF2B5EF4-FFF2-40B4-BE49-F238E27FC236}">
                            <a16:creationId xmlns:a16="http://schemas.microsoft.com/office/drawing/2014/main" id="{1DB2AE8F-7F84-4B19-A1E6-A5AA8316DA5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324600" y="2681288"/>
                        <a:ext cx="1600200" cy="6683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 name="Object 4">
            <a:extLst>
              <a:ext uri="{FF2B5EF4-FFF2-40B4-BE49-F238E27FC236}">
                <a16:creationId xmlns:a16="http://schemas.microsoft.com/office/drawing/2014/main" id="{04BA6B84-ED68-4AED-AF6B-AD32FD1D7B8C}"/>
              </a:ext>
            </a:extLst>
          </p:cNvPr>
          <p:cNvGraphicFramePr>
            <a:graphicFrameLocks noChangeAspect="1"/>
          </p:cNvGraphicFramePr>
          <p:nvPr>
            <p:extLst>
              <p:ext uri="{D42A27DB-BD31-4B8C-83A1-F6EECF244321}">
                <p14:modId xmlns:p14="http://schemas.microsoft.com/office/powerpoint/2010/main" val="988295230"/>
              </p:ext>
            </p:extLst>
          </p:nvPr>
        </p:nvGraphicFramePr>
        <p:xfrm>
          <a:off x="6248400" y="3824288"/>
          <a:ext cx="1793875" cy="668338"/>
        </p:xfrm>
        <a:graphic>
          <a:graphicData uri="http://schemas.openxmlformats.org/presentationml/2006/ole">
            <mc:AlternateContent xmlns:mc="http://schemas.openxmlformats.org/markup-compatibility/2006">
              <mc:Choice xmlns:v="urn:schemas-microsoft-com:vml" Requires="v">
                <p:oleObj spid="_x0000_s3077" name="Equation" r:id="rId11" imgW="1295400" imgH="482600" progId="Equation.3">
                  <p:embed/>
                </p:oleObj>
              </mc:Choice>
              <mc:Fallback>
                <p:oleObj name="Equation" r:id="rId11" imgW="1295400" imgH="482600" progId="Equation.3">
                  <p:embed/>
                  <p:pic>
                    <p:nvPicPr>
                      <p:cNvPr id="112644" name="Object 4">
                        <a:extLst>
                          <a:ext uri="{FF2B5EF4-FFF2-40B4-BE49-F238E27FC236}">
                            <a16:creationId xmlns:a16="http://schemas.microsoft.com/office/drawing/2014/main" id="{290F8A9E-ABB7-402B-BDDF-87EB454C35BF}"/>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248400" y="3824288"/>
                        <a:ext cx="1793875" cy="6683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 name="Object 5">
            <a:extLst>
              <a:ext uri="{FF2B5EF4-FFF2-40B4-BE49-F238E27FC236}">
                <a16:creationId xmlns:a16="http://schemas.microsoft.com/office/drawing/2014/main" id="{47B16A1A-386A-4E71-AB08-9AD8ED672F79}"/>
              </a:ext>
            </a:extLst>
          </p:cNvPr>
          <p:cNvGraphicFramePr>
            <a:graphicFrameLocks noChangeAspect="1"/>
          </p:cNvGraphicFramePr>
          <p:nvPr>
            <p:extLst>
              <p:ext uri="{D42A27DB-BD31-4B8C-83A1-F6EECF244321}">
                <p14:modId xmlns:p14="http://schemas.microsoft.com/office/powerpoint/2010/main" val="2853240848"/>
              </p:ext>
            </p:extLst>
          </p:nvPr>
        </p:nvGraphicFramePr>
        <p:xfrm>
          <a:off x="6629400" y="4814888"/>
          <a:ext cx="1066800" cy="603250"/>
        </p:xfrm>
        <a:graphic>
          <a:graphicData uri="http://schemas.openxmlformats.org/presentationml/2006/ole">
            <mc:AlternateContent xmlns:mc="http://schemas.openxmlformats.org/markup-compatibility/2006">
              <mc:Choice xmlns:v="urn:schemas-microsoft-com:vml" Requires="v">
                <p:oleObj spid="_x0000_s3078" name="Equation" r:id="rId13" imgW="964781" imgH="545863" progId="Equation.3">
                  <p:embed/>
                </p:oleObj>
              </mc:Choice>
              <mc:Fallback>
                <p:oleObj name="Equation" r:id="rId13" imgW="964781" imgH="545863" progId="Equation.3">
                  <p:embed/>
                  <p:pic>
                    <p:nvPicPr>
                      <p:cNvPr id="112645" name="Object 5">
                        <a:extLst>
                          <a:ext uri="{FF2B5EF4-FFF2-40B4-BE49-F238E27FC236}">
                            <a16:creationId xmlns:a16="http://schemas.microsoft.com/office/drawing/2014/main" id="{9CF027C0-5AA0-4F92-9348-62714DF80931}"/>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629400" y="4814888"/>
                        <a:ext cx="1066800" cy="603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 name="Object 6">
            <a:extLst>
              <a:ext uri="{FF2B5EF4-FFF2-40B4-BE49-F238E27FC236}">
                <a16:creationId xmlns:a16="http://schemas.microsoft.com/office/drawing/2014/main" id="{4F4DAA5D-5645-4081-8279-A0229B26C3DA}"/>
              </a:ext>
            </a:extLst>
          </p:cNvPr>
          <p:cNvGraphicFramePr>
            <a:graphicFrameLocks noChangeAspect="1"/>
          </p:cNvGraphicFramePr>
          <p:nvPr>
            <p:extLst>
              <p:ext uri="{D42A27DB-BD31-4B8C-83A1-F6EECF244321}">
                <p14:modId xmlns:p14="http://schemas.microsoft.com/office/powerpoint/2010/main" val="2991129572"/>
              </p:ext>
            </p:extLst>
          </p:nvPr>
        </p:nvGraphicFramePr>
        <p:xfrm>
          <a:off x="2286000" y="5883275"/>
          <a:ext cx="1404938" cy="609600"/>
        </p:xfrm>
        <a:graphic>
          <a:graphicData uri="http://schemas.openxmlformats.org/presentationml/2006/ole">
            <mc:AlternateContent xmlns:mc="http://schemas.openxmlformats.org/markup-compatibility/2006">
              <mc:Choice xmlns:v="urn:schemas-microsoft-com:vml" Requires="v">
                <p:oleObj spid="_x0000_s3079" name="Equation" r:id="rId15" imgW="583947" imgH="253890" progId="Equation.3">
                  <p:embed/>
                </p:oleObj>
              </mc:Choice>
              <mc:Fallback>
                <p:oleObj name="Equation" r:id="rId15" imgW="583947" imgH="253890" progId="Equation.3">
                  <p:embed/>
                  <p:pic>
                    <p:nvPicPr>
                      <p:cNvPr id="112646" name="Object 6">
                        <a:extLst>
                          <a:ext uri="{FF2B5EF4-FFF2-40B4-BE49-F238E27FC236}">
                            <a16:creationId xmlns:a16="http://schemas.microsoft.com/office/drawing/2014/main" id="{C3F9C182-67B1-4907-9B78-50BBBC4C9738}"/>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286000" y="5883275"/>
                        <a:ext cx="1404938" cy="609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 name="TextBox 13">
            <a:extLst>
              <a:ext uri="{FF2B5EF4-FFF2-40B4-BE49-F238E27FC236}">
                <a16:creationId xmlns:a16="http://schemas.microsoft.com/office/drawing/2014/main" id="{09ACF279-174B-4279-BCA9-605326D0F007}"/>
              </a:ext>
            </a:extLst>
          </p:cNvPr>
          <p:cNvSpPr txBox="1"/>
          <p:nvPr/>
        </p:nvSpPr>
        <p:spPr>
          <a:xfrm>
            <a:off x="3891213" y="5962699"/>
            <a:ext cx="6466973" cy="800219"/>
          </a:xfrm>
          <a:prstGeom prst="rect">
            <a:avLst/>
          </a:prstGeom>
          <a:noFill/>
        </p:spPr>
        <p:txBody>
          <a:bodyPr wrap="square" rtlCol="0">
            <a:spAutoFit/>
          </a:bodyPr>
          <a:lstStyle/>
          <a:p>
            <a:r>
              <a:rPr lang="en-US" altLang="zh-CN" sz="2800" dirty="0">
                <a:sym typeface="Symbol" panose="05050102010706020507" pitchFamily="18" charset="2"/>
              </a:rPr>
              <a:t> 1 </a:t>
            </a:r>
            <a:r>
              <a:rPr lang="en-US" altLang="zh-CN" sz="2800" dirty="0"/>
              <a:t>for a </a:t>
            </a:r>
            <a:r>
              <a:rPr lang="en-US" altLang="zh-CN" sz="2800" dirty="0" err="1"/>
              <a:t>polydispersed</a:t>
            </a:r>
            <a:r>
              <a:rPr lang="en-US" altLang="zh-CN" sz="2800" dirty="0"/>
              <a:t> system.</a:t>
            </a:r>
          </a:p>
          <a:p>
            <a:endParaRPr lang="en-GB" dirty="0"/>
          </a:p>
        </p:txBody>
      </p:sp>
    </p:spTree>
    <p:extLst>
      <p:ext uri="{BB962C8B-B14F-4D97-AF65-F5344CB8AC3E}">
        <p14:creationId xmlns:p14="http://schemas.microsoft.com/office/powerpoint/2010/main" val="1996957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nodeType="clickEffect">
                                  <p:stCondLst>
                                    <p:cond delay="0"/>
                                  </p:stCondLst>
                                  <p:childTnLst>
                                    <p:set>
                                      <p:cBhvr>
                                        <p:cTn id="6" dur="1" fill="hold">
                                          <p:stCondLst>
                                            <p:cond delay="499"/>
                                          </p:stCondLst>
                                        </p:cTn>
                                        <p:tgtEl>
                                          <p:spTgt spid="6"/>
                                        </p:tgtEl>
                                        <p:attrNameLst>
                                          <p:attrName>style.visibility</p:attrName>
                                        </p:attrNameLst>
                                      </p:cBhvr>
                                      <p:to>
                                        <p:strVal val="visible"/>
                                      </p:to>
                                    </p:set>
                                    <p:anim to="" calcmode="lin" valueType="num">
                                      <p:cBhvr>
                                        <p:cTn id="7" dur="1" fill="hold"/>
                                        <p:tgtEl>
                                          <p:spTgt spid="6"/>
                                        </p:tgtEl>
                                        <p:attrNameLst>
                                          <p:attrName/>
                                        </p:attrNameLst>
                                      </p:cBhvr>
                                    </p:anim>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499"/>
                                          </p:stCondLst>
                                        </p:cTn>
                                        <p:tgtEl>
                                          <p:spTgt spid="7"/>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499"/>
                                          </p:stCondLst>
                                        </p:cTn>
                                        <p:tgtEl>
                                          <p:spTgt spid="10"/>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499"/>
                                          </p:stCondLst>
                                        </p:cTn>
                                        <p:tgtEl>
                                          <p:spTgt spid="8"/>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499"/>
                                          </p:stCondLst>
                                        </p:cTn>
                                        <p:tgtEl>
                                          <p:spTgt spid="11"/>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499"/>
                                          </p:stCondLst>
                                        </p:cTn>
                                        <p:tgtEl>
                                          <p:spTgt spid="9"/>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499"/>
                                          </p:stCondLst>
                                        </p:cTn>
                                        <p:tgtEl>
                                          <p:spTgt spid="12"/>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499"/>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4514" name="Segnaposto numero diapositiva 4">
            <a:extLst>
              <a:ext uri="{FF2B5EF4-FFF2-40B4-BE49-F238E27FC236}">
                <a16:creationId xmlns:a16="http://schemas.microsoft.com/office/drawing/2014/main" id="{F670C9EE-1FF6-476B-A277-E228EA9612CB}"/>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A15CC73C-EE72-42D4-82BA-203D6472CD79}" type="slidenum">
              <a:rPr lang="en-US" altLang="zh-CN" sz="1400"/>
              <a:pPr>
                <a:spcBef>
                  <a:spcPct val="0"/>
                </a:spcBef>
                <a:buFontTx/>
                <a:buNone/>
              </a:pPr>
              <a:t>47</a:t>
            </a:fld>
            <a:endParaRPr lang="en-US" altLang="zh-CN" sz="1400"/>
          </a:p>
        </p:txBody>
      </p:sp>
      <p:sp>
        <p:nvSpPr>
          <p:cNvPr id="57346" name="Rectangle 2">
            <a:extLst>
              <a:ext uri="{FF2B5EF4-FFF2-40B4-BE49-F238E27FC236}">
                <a16:creationId xmlns:a16="http://schemas.microsoft.com/office/drawing/2014/main" id="{92ACF631-2D99-42D4-9B39-D8288E5769F8}"/>
              </a:ext>
            </a:extLst>
          </p:cNvPr>
          <p:cNvSpPr>
            <a:spLocks noGrp="1" noChangeArrowheads="1"/>
          </p:cNvSpPr>
          <p:nvPr>
            <p:ph type="title"/>
          </p:nvPr>
        </p:nvSpPr>
        <p:spPr>
          <a:xfrm>
            <a:off x="2209800" y="914400"/>
            <a:ext cx="7772400" cy="1143000"/>
          </a:xfrm>
        </p:spPr>
        <p:txBody>
          <a:bodyPr/>
          <a:lstStyle/>
          <a:p>
            <a:pPr eaLnBrk="1" hangingPunct="1"/>
            <a:r>
              <a:rPr lang="en-US" altLang="zh-CN" sz="3600">
                <a:solidFill>
                  <a:schemeClr val="tx1"/>
                </a:solidFill>
                <a:cs typeface="Times New Roman" panose="02020603050405020304" pitchFamily="18" charset="0"/>
              </a:rPr>
              <a:t>§1.6  Some Classical and Emerging Experimental Tools</a:t>
            </a:r>
          </a:p>
        </p:txBody>
      </p:sp>
      <p:sp>
        <p:nvSpPr>
          <p:cNvPr id="57347" name="Text Box 3">
            <a:extLst>
              <a:ext uri="{FF2B5EF4-FFF2-40B4-BE49-F238E27FC236}">
                <a16:creationId xmlns:a16="http://schemas.microsoft.com/office/drawing/2014/main" id="{8B3BDD15-05A8-4347-BC9A-FB2409FEE2C6}"/>
              </a:ext>
            </a:extLst>
          </p:cNvPr>
          <p:cNvSpPr txBox="1">
            <a:spLocks noChangeArrowheads="1"/>
          </p:cNvSpPr>
          <p:nvPr/>
        </p:nvSpPr>
        <p:spPr bwMode="auto">
          <a:xfrm>
            <a:off x="2133600" y="2743201"/>
            <a:ext cx="8001000" cy="2062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3200"/>
              <a:t>         For measurement of sizes and for surface force measurements, to present a few examples of instruments available for visual observation and imaging of colloid and surfaces. </a:t>
            </a:r>
          </a:p>
        </p:txBody>
      </p:sp>
    </p:spTree>
    <p:extLst>
      <p:ext uri="{BB962C8B-B14F-4D97-AF65-F5344CB8AC3E}">
        <p14:creationId xmlns:p14="http://schemas.microsoft.com/office/powerpoint/2010/main" val="1103322497"/>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4" presetClass="entr" presetSubtype="0" fill="hold" grpId="0" nodeType="clickEffect">
                                  <p:stCondLst>
                                    <p:cond delay="0"/>
                                  </p:stCondLst>
                                  <p:childTnLst>
                                    <p:set>
                                      <p:cBhvr>
                                        <p:cTn id="6" dur="1" fill="hold">
                                          <p:stCondLst>
                                            <p:cond delay="499"/>
                                          </p:stCondLst>
                                        </p:cTn>
                                        <p:tgtEl>
                                          <p:spTgt spid="57347"/>
                                        </p:tgtEl>
                                        <p:attrNameLst>
                                          <p:attrName>style.visibility</p:attrName>
                                        </p:attrNameLst>
                                      </p:cBhvr>
                                      <p:to>
                                        <p:strVal val="visible"/>
                                      </p:to>
                                    </p:set>
                                    <p:anim to="" calcmode="lin" valueType="num">
                                      <p:cBhvr>
                                        <p:cTn id="7" dur="1" fill="hold"/>
                                        <p:tgtEl>
                                          <p:spTgt spid="57347"/>
                                        </p:tgtEl>
                                        <p:attrNameLst>
                                          <p:attrName/>
                                        </p:attrNameLst>
                                      </p:cBhvr>
                                    </p:anim>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32" fill="hold" grpId="0" nodeType="clickEffect">
                                  <p:stCondLst>
                                    <p:cond delay="0"/>
                                  </p:stCondLst>
                                  <p:childTnLst>
                                    <p:set>
                                      <p:cBhvr>
                                        <p:cTn id="11" dur="1" fill="hold">
                                          <p:stCondLst>
                                            <p:cond delay="0"/>
                                          </p:stCondLst>
                                        </p:cTn>
                                        <p:tgtEl>
                                          <p:spTgt spid="57346">
                                            <p:txEl>
                                              <p:pRg st="0" end="0"/>
                                            </p:txEl>
                                          </p:spTgt>
                                        </p:tgtEl>
                                        <p:attrNameLst>
                                          <p:attrName>style.visibility</p:attrName>
                                        </p:attrNameLst>
                                      </p:cBhvr>
                                      <p:to>
                                        <p:strVal val="visible"/>
                                      </p:to>
                                    </p:set>
                                    <p:animEffect transition="in" filter="box(out)">
                                      <p:cBhvr>
                                        <p:cTn id="12" dur="500"/>
                                        <p:tgtEl>
                                          <p:spTgt spid="57346">
                                            <p:txEl>
                                              <p:pRg st="0" end="0"/>
                                            </p:txEl>
                                          </p:spTgt>
                                        </p:tgtEl>
                                      </p:cBhvr>
                                    </p:animEffect>
                                  </p:childTnLst>
                                  <p:subTnLst>
                                    <p:audio>
                                      <p:cMediaNode>
                                        <p:cTn display="0" masterRel="sameClick">
                                          <p:stCondLst>
                                            <p:cond evt="begin" delay="0">
                                              <p:tn val="10"/>
                                            </p:cond>
                                          </p:stCondLst>
                                          <p:endCondLst>
                                            <p:cond evt="onStopAudio" delay="0">
                                              <p:tgtEl>
                                                <p:sldTgt/>
                                              </p:tgtEl>
                                            </p:cond>
                                          </p:endCondLst>
                                        </p:cTn>
                                        <p:tgtEl>
                                          <p:sndTgt r:embed="rId2" name="camera.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346" grpId="0" build="p" autoUpdateAnimBg="0"/>
      <p:bldP spid="57347" grpId="0" autoUpdateAnimBg="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Segnaposto numero diapositiva 4">
            <a:extLst>
              <a:ext uri="{FF2B5EF4-FFF2-40B4-BE49-F238E27FC236}">
                <a16:creationId xmlns:a16="http://schemas.microsoft.com/office/drawing/2014/main" id="{5F10EC5C-7816-4DE7-89A0-4BD32D3D2B33}"/>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04DF7087-E007-4A45-8B85-DCB481A69505}" type="slidenum">
              <a:rPr lang="en-US" altLang="zh-CN" sz="1400"/>
              <a:pPr>
                <a:spcBef>
                  <a:spcPct val="0"/>
                </a:spcBef>
                <a:buFontTx/>
                <a:buNone/>
              </a:pPr>
              <a:t>48</a:t>
            </a:fld>
            <a:endParaRPr lang="en-US" altLang="zh-CN" sz="1400"/>
          </a:p>
        </p:txBody>
      </p:sp>
      <p:sp>
        <p:nvSpPr>
          <p:cNvPr id="58371" name="Text Box 3">
            <a:extLst>
              <a:ext uri="{FF2B5EF4-FFF2-40B4-BE49-F238E27FC236}">
                <a16:creationId xmlns:a16="http://schemas.microsoft.com/office/drawing/2014/main" id="{324E74D7-D210-4BE2-B093-F4815E9D9E18}"/>
              </a:ext>
            </a:extLst>
          </p:cNvPr>
          <p:cNvSpPr txBox="1">
            <a:spLocks noChangeArrowheads="1"/>
          </p:cNvSpPr>
          <p:nvPr/>
        </p:nvSpPr>
        <p:spPr bwMode="auto">
          <a:xfrm>
            <a:off x="2209800" y="762000"/>
            <a:ext cx="63246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3200"/>
              <a:t>1. Optical microscopy</a:t>
            </a:r>
          </a:p>
        </p:txBody>
      </p:sp>
      <p:sp>
        <p:nvSpPr>
          <p:cNvPr id="58372" name="Text Box 4">
            <a:extLst>
              <a:ext uri="{FF2B5EF4-FFF2-40B4-BE49-F238E27FC236}">
                <a16:creationId xmlns:a16="http://schemas.microsoft.com/office/drawing/2014/main" id="{9B3C4219-DEBD-4FAE-97A8-87011ED8F2A1}"/>
              </a:ext>
            </a:extLst>
          </p:cNvPr>
          <p:cNvSpPr txBox="1">
            <a:spLocks noChangeArrowheads="1"/>
          </p:cNvSpPr>
          <p:nvPr/>
        </p:nvSpPr>
        <p:spPr bwMode="auto">
          <a:xfrm>
            <a:off x="2209800" y="1295400"/>
            <a:ext cx="75438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3200"/>
              <a:t>(1) contrast</a:t>
            </a:r>
          </a:p>
        </p:txBody>
      </p:sp>
      <p:sp>
        <p:nvSpPr>
          <p:cNvPr id="58373" name="Text Box 5">
            <a:extLst>
              <a:ext uri="{FF2B5EF4-FFF2-40B4-BE49-F238E27FC236}">
                <a16:creationId xmlns:a16="http://schemas.microsoft.com/office/drawing/2014/main" id="{509A9FD1-2493-4B9F-B2C6-AE119A2BC2D9}"/>
              </a:ext>
            </a:extLst>
          </p:cNvPr>
          <p:cNvSpPr txBox="1">
            <a:spLocks noChangeArrowheads="1"/>
          </p:cNvSpPr>
          <p:nvPr/>
        </p:nvSpPr>
        <p:spPr bwMode="auto">
          <a:xfrm>
            <a:off x="2286000" y="1828801"/>
            <a:ext cx="7772400" cy="2062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FontTx/>
              <a:buNone/>
            </a:pPr>
            <a:r>
              <a:rPr lang="en-US" altLang="zh-CN" sz="3200"/>
              <a:t>         For a particle to be visible optically, there must be an acceptable different its refractive index and that its surroundings. This is known as contrast. </a:t>
            </a:r>
          </a:p>
        </p:txBody>
      </p:sp>
      <p:sp>
        <p:nvSpPr>
          <p:cNvPr id="58374" name="Text Box 6">
            <a:extLst>
              <a:ext uri="{FF2B5EF4-FFF2-40B4-BE49-F238E27FC236}">
                <a16:creationId xmlns:a16="http://schemas.microsoft.com/office/drawing/2014/main" id="{93783C97-106F-48AF-BDD1-A22F058358D0}"/>
              </a:ext>
            </a:extLst>
          </p:cNvPr>
          <p:cNvSpPr txBox="1">
            <a:spLocks noChangeArrowheads="1"/>
          </p:cNvSpPr>
          <p:nvPr/>
        </p:nvSpPr>
        <p:spPr bwMode="auto">
          <a:xfrm>
            <a:off x="2286000" y="3810001"/>
            <a:ext cx="7848600"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FontTx/>
              <a:buNone/>
            </a:pPr>
            <a:r>
              <a:rPr lang="en-US" altLang="zh-CN" sz="3200"/>
              <a:t>        The contrast between a particle and its surrounding arises depends on the radiation and probing technique used.</a:t>
            </a:r>
          </a:p>
        </p:txBody>
      </p:sp>
    </p:spTree>
    <p:extLst>
      <p:ext uri="{BB962C8B-B14F-4D97-AF65-F5344CB8AC3E}">
        <p14:creationId xmlns:p14="http://schemas.microsoft.com/office/powerpoint/2010/main" val="1563705670"/>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8371"/>
                                        </p:tgtEl>
                                        <p:attrNameLst>
                                          <p:attrName>style.visibility</p:attrName>
                                        </p:attrNameLst>
                                      </p:cBhvr>
                                      <p:to>
                                        <p:strVal val="visible"/>
                                      </p:to>
                                    </p:set>
                                    <p:anim calcmode="lin" valueType="num">
                                      <p:cBhvr additive="base">
                                        <p:cTn id="7" dur="500" fill="hold"/>
                                        <p:tgtEl>
                                          <p:spTgt spid="58371"/>
                                        </p:tgtEl>
                                        <p:attrNameLst>
                                          <p:attrName>ppt_x</p:attrName>
                                        </p:attrNameLst>
                                      </p:cBhvr>
                                      <p:tavLst>
                                        <p:tav tm="0">
                                          <p:val>
                                            <p:strVal val="0-#ppt_w/2"/>
                                          </p:val>
                                        </p:tav>
                                        <p:tav tm="100000">
                                          <p:val>
                                            <p:strVal val="#ppt_x"/>
                                          </p:val>
                                        </p:tav>
                                      </p:tavLst>
                                    </p:anim>
                                    <p:anim calcmode="lin" valueType="num">
                                      <p:cBhvr additive="base">
                                        <p:cTn id="8" dur="500" fill="hold"/>
                                        <p:tgtEl>
                                          <p:spTgt spid="58371"/>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58372"/>
                                        </p:tgtEl>
                                        <p:attrNameLst>
                                          <p:attrName>style.visibility</p:attrName>
                                        </p:attrNameLst>
                                      </p:cBhvr>
                                      <p:to>
                                        <p:strVal val="visible"/>
                                      </p:to>
                                    </p:set>
                                    <p:anim calcmode="lin" valueType="num">
                                      <p:cBhvr additive="base">
                                        <p:cTn id="13" dur="500" fill="hold"/>
                                        <p:tgtEl>
                                          <p:spTgt spid="58372"/>
                                        </p:tgtEl>
                                        <p:attrNameLst>
                                          <p:attrName>ppt_x</p:attrName>
                                        </p:attrNameLst>
                                      </p:cBhvr>
                                      <p:tavLst>
                                        <p:tav tm="0">
                                          <p:val>
                                            <p:strVal val="1+#ppt_w/2"/>
                                          </p:val>
                                        </p:tav>
                                        <p:tav tm="100000">
                                          <p:val>
                                            <p:strVal val="#ppt_x"/>
                                          </p:val>
                                        </p:tav>
                                      </p:tavLst>
                                    </p:anim>
                                    <p:anim calcmode="lin" valueType="num">
                                      <p:cBhvr additive="base">
                                        <p:cTn id="14" dur="500" fill="hold"/>
                                        <p:tgtEl>
                                          <p:spTgt spid="58372"/>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4" presetClass="entr" presetSubtype="0" fill="hold" grpId="0" nodeType="clickEffect">
                                  <p:stCondLst>
                                    <p:cond delay="0"/>
                                  </p:stCondLst>
                                  <p:childTnLst>
                                    <p:set>
                                      <p:cBhvr>
                                        <p:cTn id="18" dur="1" fill="hold">
                                          <p:stCondLst>
                                            <p:cond delay="499"/>
                                          </p:stCondLst>
                                        </p:cTn>
                                        <p:tgtEl>
                                          <p:spTgt spid="58373"/>
                                        </p:tgtEl>
                                        <p:attrNameLst>
                                          <p:attrName>style.visibility</p:attrName>
                                        </p:attrNameLst>
                                      </p:cBhvr>
                                      <p:to>
                                        <p:strVal val="visible"/>
                                      </p:to>
                                    </p:set>
                                    <p:anim to="" calcmode="lin" valueType="num">
                                      <p:cBhvr>
                                        <p:cTn id="19" dur="1" fill="hold"/>
                                        <p:tgtEl>
                                          <p:spTgt spid="58373"/>
                                        </p:tgtEl>
                                        <p:attrNameLst>
                                          <p:attrName/>
                                        </p:attrNameLst>
                                      </p:cBhvr>
                                    </p:anim>
                                  </p:childTnLst>
                                </p:cTn>
                              </p:par>
                            </p:childTnLst>
                          </p:cTn>
                        </p:par>
                      </p:childTnLst>
                    </p:cTn>
                  </p:par>
                  <p:par>
                    <p:cTn id="20" fill="hold" nodeType="clickPar">
                      <p:stCondLst>
                        <p:cond delay="indefinite"/>
                      </p:stCondLst>
                      <p:childTnLst>
                        <p:par>
                          <p:cTn id="21" fill="hold" nodeType="withGroup">
                            <p:stCondLst>
                              <p:cond delay="0"/>
                            </p:stCondLst>
                            <p:childTnLst>
                              <p:par>
                                <p:cTn id="22" presetID="24" presetClass="entr" presetSubtype="0" fill="hold" grpId="0" nodeType="clickEffect">
                                  <p:stCondLst>
                                    <p:cond delay="0"/>
                                  </p:stCondLst>
                                  <p:childTnLst>
                                    <p:set>
                                      <p:cBhvr>
                                        <p:cTn id="23" dur="1" fill="hold">
                                          <p:stCondLst>
                                            <p:cond delay="499"/>
                                          </p:stCondLst>
                                        </p:cTn>
                                        <p:tgtEl>
                                          <p:spTgt spid="58374"/>
                                        </p:tgtEl>
                                        <p:attrNameLst>
                                          <p:attrName>style.visibility</p:attrName>
                                        </p:attrNameLst>
                                      </p:cBhvr>
                                      <p:to>
                                        <p:strVal val="visible"/>
                                      </p:to>
                                    </p:set>
                                    <p:anim to="" calcmode="lin" valueType="num">
                                      <p:cBhvr>
                                        <p:cTn id="24" dur="1" fill="hold"/>
                                        <p:tgtEl>
                                          <p:spTgt spid="58374"/>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371" grpId="0" autoUpdateAnimBg="0"/>
      <p:bldP spid="58372" grpId="0" autoUpdateAnimBg="0"/>
      <p:bldP spid="58373" grpId="0" autoUpdateAnimBg="0"/>
      <p:bldP spid="58374" grpId="0" autoUpdateAnimBg="0"/>
    </p:bldLst>
  </p:timing>
</p:sld>
</file>

<file path=ppt/slides/slide4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6562" name="Segnaposto numero diapositiva 4">
            <a:extLst>
              <a:ext uri="{FF2B5EF4-FFF2-40B4-BE49-F238E27FC236}">
                <a16:creationId xmlns:a16="http://schemas.microsoft.com/office/drawing/2014/main" id="{FF53EAB8-8237-43A6-B06C-879BF4848DCD}"/>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ACF7FDFA-4054-400F-B450-92C2F5FBE453}" type="slidenum">
              <a:rPr lang="en-US" altLang="zh-CN" sz="1400"/>
              <a:pPr>
                <a:spcBef>
                  <a:spcPct val="0"/>
                </a:spcBef>
                <a:buFontTx/>
                <a:buNone/>
              </a:pPr>
              <a:t>49</a:t>
            </a:fld>
            <a:endParaRPr lang="en-US" altLang="zh-CN" sz="1400"/>
          </a:p>
        </p:txBody>
      </p:sp>
      <p:sp>
        <p:nvSpPr>
          <p:cNvPr id="59394" name="Rectangle 2">
            <a:extLst>
              <a:ext uri="{FF2B5EF4-FFF2-40B4-BE49-F238E27FC236}">
                <a16:creationId xmlns:a16="http://schemas.microsoft.com/office/drawing/2014/main" id="{69BC1166-0EA4-494F-BD49-1E3B3F65F7B7}"/>
              </a:ext>
            </a:extLst>
          </p:cNvPr>
          <p:cNvSpPr>
            <a:spLocks noGrp="1" noChangeArrowheads="1"/>
          </p:cNvSpPr>
          <p:nvPr>
            <p:ph type="title"/>
          </p:nvPr>
        </p:nvSpPr>
        <p:spPr>
          <a:xfrm>
            <a:off x="2286000" y="914400"/>
            <a:ext cx="7772400" cy="609600"/>
          </a:xfrm>
        </p:spPr>
        <p:txBody>
          <a:bodyPr/>
          <a:lstStyle/>
          <a:p>
            <a:pPr algn="l" eaLnBrk="1" hangingPunct="1"/>
            <a:r>
              <a:rPr lang="en-US" altLang="zh-CN" sz="3200"/>
              <a:t>(2) Optical principle of an optical microscope</a:t>
            </a:r>
          </a:p>
        </p:txBody>
      </p:sp>
      <p:sp>
        <p:nvSpPr>
          <p:cNvPr id="59396" name="Text Box 4">
            <a:extLst>
              <a:ext uri="{FF2B5EF4-FFF2-40B4-BE49-F238E27FC236}">
                <a16:creationId xmlns:a16="http://schemas.microsoft.com/office/drawing/2014/main" id="{03695EC5-C521-4BDC-9A31-06436E246243}"/>
              </a:ext>
            </a:extLst>
          </p:cNvPr>
          <p:cNvSpPr txBox="1">
            <a:spLocks noChangeArrowheads="1"/>
          </p:cNvSpPr>
          <p:nvPr/>
        </p:nvSpPr>
        <p:spPr bwMode="auto">
          <a:xfrm>
            <a:off x="2438400" y="1447801"/>
            <a:ext cx="7543800" cy="2062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FontTx/>
              <a:buNone/>
            </a:pPr>
            <a:r>
              <a:rPr lang="en-US" altLang="zh-CN" sz="3200"/>
              <a:t>         A beam of light is always diffracted at the edges of an object to produce a set of images of the edge known as a diffraction pattern.</a:t>
            </a:r>
          </a:p>
        </p:txBody>
      </p:sp>
      <p:sp>
        <p:nvSpPr>
          <p:cNvPr id="59397" name="Text Box 5">
            <a:extLst>
              <a:ext uri="{FF2B5EF4-FFF2-40B4-BE49-F238E27FC236}">
                <a16:creationId xmlns:a16="http://schemas.microsoft.com/office/drawing/2014/main" id="{505C8980-2FFC-4170-8F70-3DE0E3DB33B7}"/>
              </a:ext>
            </a:extLst>
          </p:cNvPr>
          <p:cNvSpPr txBox="1">
            <a:spLocks noChangeArrowheads="1"/>
          </p:cNvSpPr>
          <p:nvPr/>
        </p:nvSpPr>
        <p:spPr bwMode="auto">
          <a:xfrm>
            <a:off x="2438400" y="3429000"/>
            <a:ext cx="7467600" cy="255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FontTx/>
              <a:buNone/>
            </a:pPr>
            <a:r>
              <a:rPr lang="en-US" altLang="zh-CN" sz="3200"/>
              <a:t>          We know from physic, positive reinforcement through diffraction occurs whenever such an extra distance equals some integral number of wavelengths of light.</a:t>
            </a:r>
          </a:p>
        </p:txBody>
      </p:sp>
    </p:spTree>
    <p:extLst>
      <p:ext uri="{BB962C8B-B14F-4D97-AF65-F5344CB8AC3E}">
        <p14:creationId xmlns:p14="http://schemas.microsoft.com/office/powerpoint/2010/main" val="1164019766"/>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4" presetClass="entr" presetSubtype="0" fill="hold" grpId="0" nodeType="clickEffect">
                                  <p:stCondLst>
                                    <p:cond delay="0"/>
                                  </p:stCondLst>
                                  <p:childTnLst>
                                    <p:set>
                                      <p:cBhvr>
                                        <p:cTn id="6" dur="1" fill="hold">
                                          <p:stCondLst>
                                            <p:cond delay="499"/>
                                          </p:stCondLst>
                                        </p:cTn>
                                        <p:tgtEl>
                                          <p:spTgt spid="59394"/>
                                        </p:tgtEl>
                                        <p:attrNameLst>
                                          <p:attrName>style.visibility</p:attrName>
                                        </p:attrNameLst>
                                      </p:cBhvr>
                                      <p:to>
                                        <p:strVal val="visible"/>
                                      </p:to>
                                    </p:set>
                                    <p:anim to="" calcmode="lin" valueType="num">
                                      <p:cBhvr>
                                        <p:cTn id="7" dur="1" fill="hold"/>
                                        <p:tgtEl>
                                          <p:spTgt spid="59394"/>
                                        </p:tgtEl>
                                        <p:attrNameLst>
                                          <p:attrName/>
                                        </p:attrNameLst>
                                      </p:cBhvr>
                                    </p:anim>
                                  </p:childTnLst>
                                </p:cTn>
                              </p:par>
                            </p:childTnLst>
                          </p:cTn>
                        </p:par>
                      </p:childTnLst>
                    </p:cTn>
                  </p:par>
                  <p:par>
                    <p:cTn id="8" fill="hold" nodeType="clickPar">
                      <p:stCondLst>
                        <p:cond delay="indefinite"/>
                      </p:stCondLst>
                      <p:childTnLst>
                        <p:par>
                          <p:cTn id="9" fill="hold" nodeType="withGroup">
                            <p:stCondLst>
                              <p:cond delay="0"/>
                            </p:stCondLst>
                            <p:childTnLst>
                              <p:par>
                                <p:cTn id="10" presetID="24" presetClass="entr" presetSubtype="0" fill="hold" grpId="0" nodeType="clickEffect">
                                  <p:stCondLst>
                                    <p:cond delay="0"/>
                                  </p:stCondLst>
                                  <p:childTnLst>
                                    <p:set>
                                      <p:cBhvr>
                                        <p:cTn id="11" dur="1" fill="hold">
                                          <p:stCondLst>
                                            <p:cond delay="499"/>
                                          </p:stCondLst>
                                        </p:cTn>
                                        <p:tgtEl>
                                          <p:spTgt spid="59396"/>
                                        </p:tgtEl>
                                        <p:attrNameLst>
                                          <p:attrName>style.visibility</p:attrName>
                                        </p:attrNameLst>
                                      </p:cBhvr>
                                      <p:to>
                                        <p:strVal val="visible"/>
                                      </p:to>
                                    </p:set>
                                    <p:anim to="" calcmode="lin" valueType="num">
                                      <p:cBhvr>
                                        <p:cTn id="12" dur="1" fill="hold"/>
                                        <p:tgtEl>
                                          <p:spTgt spid="59396"/>
                                        </p:tgtEl>
                                        <p:attrNameLst>
                                          <p:attrName/>
                                        </p:attrNameLst>
                                      </p:cBhvr>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24" presetClass="entr" presetSubtype="0" fill="hold" grpId="0" nodeType="clickEffect">
                                  <p:stCondLst>
                                    <p:cond delay="0"/>
                                  </p:stCondLst>
                                  <p:childTnLst>
                                    <p:set>
                                      <p:cBhvr>
                                        <p:cTn id="16" dur="1" fill="hold">
                                          <p:stCondLst>
                                            <p:cond delay="499"/>
                                          </p:stCondLst>
                                        </p:cTn>
                                        <p:tgtEl>
                                          <p:spTgt spid="59397"/>
                                        </p:tgtEl>
                                        <p:attrNameLst>
                                          <p:attrName>style.visibility</p:attrName>
                                        </p:attrNameLst>
                                      </p:cBhvr>
                                      <p:to>
                                        <p:strVal val="visible"/>
                                      </p:to>
                                    </p:set>
                                    <p:anim to="" calcmode="lin" valueType="num">
                                      <p:cBhvr>
                                        <p:cTn id="17" dur="1" fill="hold"/>
                                        <p:tgtEl>
                                          <p:spTgt spid="59397"/>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394" grpId="0" autoUpdateAnimBg="0"/>
      <p:bldP spid="59396" grpId="0" autoUpdateAnimBg="0"/>
      <p:bldP spid="59397" grpId="0" autoUpdateAnimBg="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77C55E-679B-4683-81C5-8B950005D258}"/>
              </a:ext>
            </a:extLst>
          </p:cNvPr>
          <p:cNvSpPr>
            <a:spLocks noGrp="1"/>
          </p:cNvSpPr>
          <p:nvPr>
            <p:ph type="title"/>
          </p:nvPr>
        </p:nvSpPr>
        <p:spPr/>
        <p:txBody>
          <a:bodyPr/>
          <a:lstStyle/>
          <a:p>
            <a:r>
              <a:rPr lang="en-US" altLang="zh-CN" dirty="0"/>
              <a:t>Other Concepts and Classification of Colloid</a:t>
            </a:r>
            <a:endParaRPr lang="en-GB" dirty="0"/>
          </a:p>
        </p:txBody>
      </p:sp>
      <p:sp>
        <p:nvSpPr>
          <p:cNvPr id="3" name="Content Placeholder 2">
            <a:extLst>
              <a:ext uri="{FF2B5EF4-FFF2-40B4-BE49-F238E27FC236}">
                <a16:creationId xmlns:a16="http://schemas.microsoft.com/office/drawing/2014/main" id="{96F0F6AD-D8A4-4757-8DD9-94C9DC3E0353}"/>
              </a:ext>
            </a:extLst>
          </p:cNvPr>
          <p:cNvSpPr>
            <a:spLocks noGrp="1"/>
          </p:cNvSpPr>
          <p:nvPr>
            <p:ph idx="1"/>
          </p:nvPr>
        </p:nvSpPr>
        <p:spPr/>
        <p:txBody>
          <a:bodyPr/>
          <a:lstStyle/>
          <a:p>
            <a:r>
              <a:rPr lang="en-US" altLang="zh-CN" dirty="0"/>
              <a:t>Macromolecular colloid</a:t>
            </a:r>
          </a:p>
          <a:p>
            <a:r>
              <a:rPr lang="en-US" altLang="zh-CN" dirty="0"/>
              <a:t>Multiphase dispersion</a:t>
            </a:r>
          </a:p>
          <a:p>
            <a:r>
              <a:rPr lang="en-US" altLang="zh-CN" dirty="0"/>
              <a:t>Stability</a:t>
            </a:r>
          </a:p>
          <a:p>
            <a:r>
              <a:rPr lang="en-US" altLang="zh-CN" dirty="0"/>
              <a:t>Aggregate</a:t>
            </a:r>
          </a:p>
          <a:p>
            <a:r>
              <a:rPr lang="en-US" altLang="zh-CN" dirty="0"/>
              <a:t>Size and shape of colloidal particle</a:t>
            </a:r>
          </a:p>
          <a:p>
            <a:endParaRPr lang="en-GB" dirty="0"/>
          </a:p>
        </p:txBody>
      </p:sp>
    </p:spTree>
    <p:extLst>
      <p:ext uri="{BB962C8B-B14F-4D97-AF65-F5344CB8AC3E}">
        <p14:creationId xmlns:p14="http://schemas.microsoft.com/office/powerpoint/2010/main" val="29847674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Segnaposto numero diapositiva 4">
            <a:extLst>
              <a:ext uri="{FF2B5EF4-FFF2-40B4-BE49-F238E27FC236}">
                <a16:creationId xmlns:a16="http://schemas.microsoft.com/office/drawing/2014/main" id="{5E938A63-63EA-4CF2-BD2D-926F81A06436}"/>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5FEB85F5-E28E-44B0-A147-8435BF5419E0}" type="slidenum">
              <a:rPr lang="en-US" altLang="zh-CN" sz="1400"/>
              <a:pPr>
                <a:spcBef>
                  <a:spcPct val="0"/>
                </a:spcBef>
                <a:buFontTx/>
                <a:buNone/>
              </a:pPr>
              <a:t>50</a:t>
            </a:fld>
            <a:endParaRPr lang="en-US" altLang="zh-CN" sz="1400"/>
          </a:p>
        </p:txBody>
      </p:sp>
      <p:sp>
        <p:nvSpPr>
          <p:cNvPr id="60419" name="Text Box 3">
            <a:extLst>
              <a:ext uri="{FF2B5EF4-FFF2-40B4-BE49-F238E27FC236}">
                <a16:creationId xmlns:a16="http://schemas.microsoft.com/office/drawing/2014/main" id="{38ABBEBC-2AA3-4283-9ECB-E00187AF5D8E}"/>
              </a:ext>
            </a:extLst>
          </p:cNvPr>
          <p:cNvSpPr txBox="1">
            <a:spLocks noChangeArrowheads="1"/>
          </p:cNvSpPr>
          <p:nvPr/>
        </p:nvSpPr>
        <p:spPr bwMode="auto">
          <a:xfrm>
            <a:off x="2514600" y="5257800"/>
            <a:ext cx="74676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FontTx/>
              <a:buNone/>
            </a:pPr>
            <a:r>
              <a:rPr lang="en-US" altLang="zh-CN" sz="3200"/>
              <a:t>Fig. 1.19</a:t>
            </a:r>
          </a:p>
        </p:txBody>
      </p:sp>
      <p:graphicFrame>
        <p:nvGraphicFramePr>
          <p:cNvPr id="67588" name="Object 7">
            <a:extLst>
              <a:ext uri="{FF2B5EF4-FFF2-40B4-BE49-F238E27FC236}">
                <a16:creationId xmlns:a16="http://schemas.microsoft.com/office/drawing/2014/main" id="{5A63CF64-D37D-4D90-90C2-8D28A390D704}"/>
              </a:ext>
            </a:extLst>
          </p:cNvPr>
          <p:cNvGraphicFramePr>
            <a:graphicFrameLocks noChangeAspect="1"/>
          </p:cNvGraphicFramePr>
          <p:nvPr/>
        </p:nvGraphicFramePr>
        <p:xfrm>
          <a:off x="3352801" y="1143000"/>
          <a:ext cx="2886075" cy="4064000"/>
        </p:xfrm>
        <a:graphic>
          <a:graphicData uri="http://schemas.openxmlformats.org/presentationml/2006/ole">
            <mc:AlternateContent xmlns:mc="http://schemas.openxmlformats.org/markup-compatibility/2006">
              <mc:Choice xmlns:v="urn:schemas-microsoft-com:vml" Requires="v">
                <p:oleObj spid="_x0000_s2050" name="BMP 图象" r:id="rId3" imgW="5485714" imgH="7725853" progId="Paint.Picture">
                  <p:embed/>
                </p:oleObj>
              </mc:Choice>
              <mc:Fallback>
                <p:oleObj name="BMP 图象" r:id="rId3" imgW="5485714" imgH="7725853" progId="Paint.Picture">
                  <p:embed/>
                  <p:pic>
                    <p:nvPicPr>
                      <p:cNvPr id="67588" name="Object 7">
                        <a:extLst>
                          <a:ext uri="{FF2B5EF4-FFF2-40B4-BE49-F238E27FC236}">
                            <a16:creationId xmlns:a16="http://schemas.microsoft.com/office/drawing/2014/main" id="{5A63CF64-D37D-4D90-90C2-8D28A390D7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52801" y="1143000"/>
                        <a:ext cx="2886075" cy="406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67589" name="Picture 8">
            <a:extLst>
              <a:ext uri="{FF2B5EF4-FFF2-40B4-BE49-F238E27FC236}">
                <a16:creationId xmlns:a16="http://schemas.microsoft.com/office/drawing/2014/main" id="{8ED68EA4-4AE1-4AF6-B1BD-855398441FC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29400" y="1447801"/>
            <a:ext cx="2825750" cy="3686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16667329"/>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4" presetClass="entr" presetSubtype="0" fill="hold" grpId="0" nodeType="clickEffect">
                                  <p:stCondLst>
                                    <p:cond delay="0"/>
                                  </p:stCondLst>
                                  <p:childTnLst>
                                    <p:set>
                                      <p:cBhvr>
                                        <p:cTn id="6" dur="1" fill="hold">
                                          <p:stCondLst>
                                            <p:cond delay="499"/>
                                          </p:stCondLst>
                                        </p:cTn>
                                        <p:tgtEl>
                                          <p:spTgt spid="60419"/>
                                        </p:tgtEl>
                                        <p:attrNameLst>
                                          <p:attrName>style.visibility</p:attrName>
                                        </p:attrNameLst>
                                      </p:cBhvr>
                                      <p:to>
                                        <p:strVal val="visible"/>
                                      </p:to>
                                    </p:set>
                                    <p:anim to="" calcmode="lin" valueType="num">
                                      <p:cBhvr>
                                        <p:cTn id="7" dur="1" fill="hold"/>
                                        <p:tgtEl>
                                          <p:spTgt spid="60419"/>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419" grpId="0" autoUpdateAnimBg="0"/>
    </p:bldLst>
  </p:timing>
</p:sld>
</file>

<file path=ppt/slides/slide5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8610" name="Segnaposto numero diapositiva 4">
            <a:extLst>
              <a:ext uri="{FF2B5EF4-FFF2-40B4-BE49-F238E27FC236}">
                <a16:creationId xmlns:a16="http://schemas.microsoft.com/office/drawing/2014/main" id="{42D29F5D-8955-4DA5-9FE5-7572A448BC32}"/>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D7AC5445-541B-47FB-AF98-A4E1DA592D76}" type="slidenum">
              <a:rPr lang="en-US" altLang="zh-CN" sz="1400"/>
              <a:pPr>
                <a:spcBef>
                  <a:spcPct val="0"/>
                </a:spcBef>
                <a:buFontTx/>
                <a:buNone/>
              </a:pPr>
              <a:t>51</a:t>
            </a:fld>
            <a:endParaRPr lang="en-US" altLang="zh-CN" sz="1400"/>
          </a:p>
        </p:txBody>
      </p:sp>
      <p:sp>
        <p:nvSpPr>
          <p:cNvPr id="61442" name="Rectangle 2">
            <a:extLst>
              <a:ext uri="{FF2B5EF4-FFF2-40B4-BE49-F238E27FC236}">
                <a16:creationId xmlns:a16="http://schemas.microsoft.com/office/drawing/2014/main" id="{B15D5D0A-4FAB-462D-93E3-EEE9CEE1F0B7}"/>
              </a:ext>
            </a:extLst>
          </p:cNvPr>
          <p:cNvSpPr>
            <a:spLocks noGrp="1" noChangeArrowheads="1"/>
          </p:cNvSpPr>
          <p:nvPr>
            <p:ph type="title"/>
          </p:nvPr>
        </p:nvSpPr>
        <p:spPr>
          <a:xfrm>
            <a:off x="2438400" y="838200"/>
            <a:ext cx="7620000" cy="1143000"/>
          </a:xfrm>
        </p:spPr>
        <p:txBody>
          <a:bodyPr/>
          <a:lstStyle/>
          <a:p>
            <a:pPr algn="just" eaLnBrk="1" hangingPunct="1"/>
            <a:r>
              <a:rPr lang="en-US" altLang="zh-CN" sz="3200"/>
              <a:t>            For first-order diffraction, it must be obeyed by Bragg equation: </a:t>
            </a:r>
          </a:p>
        </p:txBody>
      </p:sp>
      <p:graphicFrame>
        <p:nvGraphicFramePr>
          <p:cNvPr id="61443" name="Object 3">
            <a:extLst>
              <a:ext uri="{FF2B5EF4-FFF2-40B4-BE49-F238E27FC236}">
                <a16:creationId xmlns:a16="http://schemas.microsoft.com/office/drawing/2014/main" id="{CECB45CD-497C-4537-BC74-7021916C21BA}"/>
              </a:ext>
            </a:extLst>
          </p:cNvPr>
          <p:cNvGraphicFramePr>
            <a:graphicFrameLocks noChangeAspect="1"/>
          </p:cNvGraphicFramePr>
          <p:nvPr/>
        </p:nvGraphicFramePr>
        <p:xfrm>
          <a:off x="4648200" y="1981201"/>
          <a:ext cx="1752600" cy="561975"/>
        </p:xfrm>
        <a:graphic>
          <a:graphicData uri="http://schemas.openxmlformats.org/presentationml/2006/ole">
            <mc:AlternateContent xmlns:mc="http://schemas.openxmlformats.org/markup-compatibility/2006">
              <mc:Choice xmlns:v="urn:schemas-microsoft-com:vml" Requires="v">
                <p:oleObj spid="_x0000_s28675" name="Equation" r:id="rId3" imgW="660113" imgH="203112" progId="Equation.3">
                  <p:embed/>
                </p:oleObj>
              </mc:Choice>
              <mc:Fallback>
                <p:oleObj name="Equation" r:id="rId3" imgW="660113" imgH="203112" progId="Equation.3">
                  <p:embed/>
                  <p:pic>
                    <p:nvPicPr>
                      <p:cNvPr id="61443" name="Object 3">
                        <a:extLst>
                          <a:ext uri="{FF2B5EF4-FFF2-40B4-BE49-F238E27FC236}">
                            <a16:creationId xmlns:a16="http://schemas.microsoft.com/office/drawing/2014/main" id="{CECB45CD-497C-4537-BC74-7021916C21B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48200" y="1981201"/>
                        <a:ext cx="1752600" cy="561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1444" name="Object 4">
            <a:extLst>
              <a:ext uri="{FF2B5EF4-FFF2-40B4-BE49-F238E27FC236}">
                <a16:creationId xmlns:a16="http://schemas.microsoft.com/office/drawing/2014/main" id="{5FF84638-C392-400F-8B70-C549FA1B9D13}"/>
              </a:ext>
            </a:extLst>
          </p:cNvPr>
          <p:cNvGraphicFramePr>
            <a:graphicFrameLocks noChangeAspect="1"/>
          </p:cNvGraphicFramePr>
          <p:nvPr/>
        </p:nvGraphicFramePr>
        <p:xfrm>
          <a:off x="4648200" y="2667001"/>
          <a:ext cx="2286000" cy="485775"/>
        </p:xfrm>
        <a:graphic>
          <a:graphicData uri="http://schemas.openxmlformats.org/presentationml/2006/ole">
            <mc:AlternateContent xmlns:mc="http://schemas.openxmlformats.org/markup-compatibility/2006">
              <mc:Choice xmlns:v="urn:schemas-microsoft-com:vml" Requires="v">
                <p:oleObj spid="_x0000_s28676" name="Equation" r:id="rId5" imgW="837836" imgH="177723" progId="Equation.3">
                  <p:embed/>
                </p:oleObj>
              </mc:Choice>
              <mc:Fallback>
                <p:oleObj name="Equation" r:id="rId5" imgW="837836" imgH="177723" progId="Equation.3">
                  <p:embed/>
                  <p:pic>
                    <p:nvPicPr>
                      <p:cNvPr id="61444" name="Object 4">
                        <a:extLst>
                          <a:ext uri="{FF2B5EF4-FFF2-40B4-BE49-F238E27FC236}">
                            <a16:creationId xmlns:a16="http://schemas.microsoft.com/office/drawing/2014/main" id="{5FF84638-C392-400F-8B70-C549FA1B9D1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48200" y="2667001"/>
                        <a:ext cx="2286000" cy="485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1445" name="Text Box 5">
            <a:extLst>
              <a:ext uri="{FF2B5EF4-FFF2-40B4-BE49-F238E27FC236}">
                <a16:creationId xmlns:a16="http://schemas.microsoft.com/office/drawing/2014/main" id="{0D8376CB-50A2-4CE7-96D9-DED88AB3A960}"/>
              </a:ext>
            </a:extLst>
          </p:cNvPr>
          <p:cNvSpPr txBox="1">
            <a:spLocks noChangeArrowheads="1"/>
          </p:cNvSpPr>
          <p:nvPr/>
        </p:nvSpPr>
        <p:spPr bwMode="auto">
          <a:xfrm>
            <a:off x="2514600" y="3124201"/>
            <a:ext cx="7543800" cy="2062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FontTx/>
              <a:buNone/>
            </a:pPr>
            <a:r>
              <a:rPr lang="en-US" altLang="zh-CN" sz="3200"/>
              <a:t>           To be intercepted by the lens and thereby become part of the image, rays from different parts of the source must travel paths that differ by 2dsin</a:t>
            </a:r>
            <a:r>
              <a:rPr lang="en-US" altLang="zh-CN" sz="3200">
                <a:sym typeface="Symbol" panose="05050102010706020507" pitchFamily="18" charset="2"/>
              </a:rPr>
              <a:t></a:t>
            </a:r>
            <a:r>
              <a:rPr lang="en-US" altLang="zh-CN" sz="3200"/>
              <a:t>.</a:t>
            </a:r>
          </a:p>
        </p:txBody>
      </p:sp>
    </p:spTree>
    <p:extLst>
      <p:ext uri="{BB962C8B-B14F-4D97-AF65-F5344CB8AC3E}">
        <p14:creationId xmlns:p14="http://schemas.microsoft.com/office/powerpoint/2010/main" val="1531318515"/>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4" presetClass="entr" presetSubtype="0" fill="hold" grpId="0" nodeType="clickEffect">
                                  <p:stCondLst>
                                    <p:cond delay="0"/>
                                  </p:stCondLst>
                                  <p:childTnLst>
                                    <p:set>
                                      <p:cBhvr>
                                        <p:cTn id="6" dur="1" fill="hold">
                                          <p:stCondLst>
                                            <p:cond delay="499"/>
                                          </p:stCondLst>
                                        </p:cTn>
                                        <p:tgtEl>
                                          <p:spTgt spid="61442"/>
                                        </p:tgtEl>
                                        <p:attrNameLst>
                                          <p:attrName>style.visibility</p:attrName>
                                        </p:attrNameLst>
                                      </p:cBhvr>
                                      <p:to>
                                        <p:strVal val="visible"/>
                                      </p:to>
                                    </p:set>
                                    <p:anim to="" calcmode="lin" valueType="num">
                                      <p:cBhvr>
                                        <p:cTn id="7" dur="1" fill="hold"/>
                                        <p:tgtEl>
                                          <p:spTgt spid="61442"/>
                                        </p:tgtEl>
                                        <p:attrNameLst>
                                          <p:attrName/>
                                        </p:attrNameLst>
                                      </p:cBhvr>
                                    </p:anim>
                                  </p:childTnLst>
                                </p:cTn>
                              </p:par>
                            </p:childTnLst>
                          </p:cTn>
                        </p:par>
                      </p:childTnLst>
                    </p:cTn>
                  </p:par>
                  <p:par>
                    <p:cTn id="8" fill="hold" nodeType="clickPar">
                      <p:stCondLst>
                        <p:cond delay="indefinite"/>
                      </p:stCondLst>
                      <p:childTnLst>
                        <p:par>
                          <p:cTn id="9" fill="hold" nodeType="withGroup">
                            <p:stCondLst>
                              <p:cond delay="0"/>
                            </p:stCondLst>
                            <p:childTnLst>
                              <p:par>
                                <p:cTn id="10" presetID="24" presetClass="entr" presetSubtype="0" fill="hold" nodeType="clickEffect">
                                  <p:stCondLst>
                                    <p:cond delay="0"/>
                                  </p:stCondLst>
                                  <p:childTnLst>
                                    <p:set>
                                      <p:cBhvr>
                                        <p:cTn id="11" dur="1" fill="hold">
                                          <p:stCondLst>
                                            <p:cond delay="499"/>
                                          </p:stCondLst>
                                        </p:cTn>
                                        <p:tgtEl>
                                          <p:spTgt spid="61443"/>
                                        </p:tgtEl>
                                        <p:attrNameLst>
                                          <p:attrName>style.visibility</p:attrName>
                                        </p:attrNameLst>
                                      </p:cBhvr>
                                      <p:to>
                                        <p:strVal val="visible"/>
                                      </p:to>
                                    </p:set>
                                    <p:anim to="" calcmode="lin" valueType="num">
                                      <p:cBhvr>
                                        <p:cTn id="12" dur="1" fill="hold"/>
                                        <p:tgtEl>
                                          <p:spTgt spid="61443"/>
                                        </p:tgtEl>
                                        <p:attrNameLst>
                                          <p:attrName/>
                                        </p:attrNameLst>
                                      </p:cBhvr>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24" presetClass="entr" presetSubtype="0" fill="hold" nodeType="clickEffect">
                                  <p:stCondLst>
                                    <p:cond delay="0"/>
                                  </p:stCondLst>
                                  <p:childTnLst>
                                    <p:set>
                                      <p:cBhvr>
                                        <p:cTn id="16" dur="1" fill="hold">
                                          <p:stCondLst>
                                            <p:cond delay="499"/>
                                          </p:stCondLst>
                                        </p:cTn>
                                        <p:tgtEl>
                                          <p:spTgt spid="61444"/>
                                        </p:tgtEl>
                                        <p:attrNameLst>
                                          <p:attrName>style.visibility</p:attrName>
                                        </p:attrNameLst>
                                      </p:cBhvr>
                                      <p:to>
                                        <p:strVal val="visible"/>
                                      </p:to>
                                    </p:set>
                                    <p:anim to="" calcmode="lin" valueType="num">
                                      <p:cBhvr>
                                        <p:cTn id="17" dur="1" fill="hold"/>
                                        <p:tgtEl>
                                          <p:spTgt spid="61444"/>
                                        </p:tgtEl>
                                        <p:attrNameLst>
                                          <p:attrName/>
                                        </p:attrNameLst>
                                      </p:cBhvr>
                                    </p:anim>
                                  </p:childTnLst>
                                </p:cTn>
                              </p:par>
                            </p:childTnLst>
                          </p:cTn>
                        </p:par>
                      </p:childTnLst>
                    </p:cTn>
                  </p:par>
                  <p:par>
                    <p:cTn id="18" fill="hold" nodeType="clickPar">
                      <p:stCondLst>
                        <p:cond delay="indefinite"/>
                      </p:stCondLst>
                      <p:childTnLst>
                        <p:par>
                          <p:cTn id="19" fill="hold" nodeType="withGroup">
                            <p:stCondLst>
                              <p:cond delay="0"/>
                            </p:stCondLst>
                            <p:childTnLst>
                              <p:par>
                                <p:cTn id="20" presetID="24" presetClass="entr" presetSubtype="0" fill="hold" grpId="0" nodeType="clickEffect">
                                  <p:stCondLst>
                                    <p:cond delay="0"/>
                                  </p:stCondLst>
                                  <p:childTnLst>
                                    <p:set>
                                      <p:cBhvr>
                                        <p:cTn id="21" dur="1" fill="hold">
                                          <p:stCondLst>
                                            <p:cond delay="499"/>
                                          </p:stCondLst>
                                        </p:cTn>
                                        <p:tgtEl>
                                          <p:spTgt spid="61445"/>
                                        </p:tgtEl>
                                        <p:attrNameLst>
                                          <p:attrName>style.visibility</p:attrName>
                                        </p:attrNameLst>
                                      </p:cBhvr>
                                      <p:to>
                                        <p:strVal val="visible"/>
                                      </p:to>
                                    </p:set>
                                    <p:anim to="" calcmode="lin" valueType="num">
                                      <p:cBhvr>
                                        <p:cTn id="22" dur="1" fill="hold"/>
                                        <p:tgtEl>
                                          <p:spTgt spid="61445"/>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42" grpId="0" autoUpdateAnimBg="0"/>
      <p:bldP spid="61445" grpId="0" autoUpdateAnimBg="0"/>
    </p:bldLst>
  </p:timing>
</p:sld>
</file>

<file path=ppt/slides/slide5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9634" name="Segnaposto numero diapositiva 4">
            <a:extLst>
              <a:ext uri="{FF2B5EF4-FFF2-40B4-BE49-F238E27FC236}">
                <a16:creationId xmlns:a16="http://schemas.microsoft.com/office/drawing/2014/main" id="{34755AEB-98BD-416C-8533-E329B9D226AB}"/>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57A97CB1-EA7E-40BE-8604-8E1DA4556100}" type="slidenum">
              <a:rPr lang="en-US" altLang="zh-CN" sz="1400"/>
              <a:pPr>
                <a:spcBef>
                  <a:spcPct val="0"/>
                </a:spcBef>
                <a:buFontTx/>
                <a:buNone/>
              </a:pPr>
              <a:t>52</a:t>
            </a:fld>
            <a:endParaRPr lang="en-US" altLang="zh-CN" sz="1400"/>
          </a:p>
        </p:txBody>
      </p:sp>
      <p:sp>
        <p:nvSpPr>
          <p:cNvPr id="62466" name="Rectangle 2">
            <a:extLst>
              <a:ext uri="{FF2B5EF4-FFF2-40B4-BE49-F238E27FC236}">
                <a16:creationId xmlns:a16="http://schemas.microsoft.com/office/drawing/2014/main" id="{94FB6D16-DD04-4512-BFA3-F65A94A3DA61}"/>
              </a:ext>
            </a:extLst>
          </p:cNvPr>
          <p:cNvSpPr>
            <a:spLocks noGrp="1" noChangeArrowheads="1"/>
          </p:cNvSpPr>
          <p:nvPr>
            <p:ph type="title"/>
          </p:nvPr>
        </p:nvSpPr>
        <p:spPr>
          <a:xfrm>
            <a:off x="2133600" y="609600"/>
            <a:ext cx="7848600" cy="1905000"/>
          </a:xfrm>
        </p:spPr>
        <p:txBody>
          <a:bodyPr/>
          <a:lstStyle/>
          <a:p>
            <a:pPr algn="just" eaLnBrk="1" hangingPunct="1"/>
            <a:r>
              <a:rPr lang="en-US" altLang="zh-CN" sz="3200"/>
              <a:t>          The resolving power d is defined to be the magnitude of the separation between objects that is required to produce discernibly different images.  </a:t>
            </a:r>
          </a:p>
        </p:txBody>
      </p:sp>
      <p:graphicFrame>
        <p:nvGraphicFramePr>
          <p:cNvPr id="62467" name="Object 3">
            <a:extLst>
              <a:ext uri="{FF2B5EF4-FFF2-40B4-BE49-F238E27FC236}">
                <a16:creationId xmlns:a16="http://schemas.microsoft.com/office/drawing/2014/main" id="{27EDB81F-965F-425E-A0DC-91BD3884E2C7}"/>
              </a:ext>
            </a:extLst>
          </p:cNvPr>
          <p:cNvGraphicFramePr>
            <a:graphicFrameLocks noChangeAspect="1"/>
          </p:cNvGraphicFramePr>
          <p:nvPr/>
        </p:nvGraphicFramePr>
        <p:xfrm>
          <a:off x="4267201" y="2590801"/>
          <a:ext cx="2701925" cy="555625"/>
        </p:xfrm>
        <a:graphic>
          <a:graphicData uri="http://schemas.openxmlformats.org/presentationml/2006/ole">
            <mc:AlternateContent xmlns:mc="http://schemas.openxmlformats.org/markup-compatibility/2006">
              <mc:Choice xmlns:v="urn:schemas-microsoft-com:vml" Requires="v">
                <p:oleObj spid="_x0000_s29699" name="Equation" r:id="rId3" imgW="990170" imgH="203112" progId="Equation.3">
                  <p:embed/>
                </p:oleObj>
              </mc:Choice>
              <mc:Fallback>
                <p:oleObj name="Equation" r:id="rId3" imgW="990170" imgH="203112" progId="Equation.3">
                  <p:embed/>
                  <p:pic>
                    <p:nvPicPr>
                      <p:cNvPr id="62467" name="Object 3">
                        <a:extLst>
                          <a:ext uri="{FF2B5EF4-FFF2-40B4-BE49-F238E27FC236}">
                            <a16:creationId xmlns:a16="http://schemas.microsoft.com/office/drawing/2014/main" id="{27EDB81F-965F-425E-A0DC-91BD3884E2C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67201" y="2590801"/>
                        <a:ext cx="2701925" cy="555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2468" name="Object 4">
            <a:extLst>
              <a:ext uri="{FF2B5EF4-FFF2-40B4-BE49-F238E27FC236}">
                <a16:creationId xmlns:a16="http://schemas.microsoft.com/office/drawing/2014/main" id="{5A673EB1-2672-492C-8C4C-E4E19CD6E495}"/>
              </a:ext>
            </a:extLst>
          </p:cNvPr>
          <p:cNvGraphicFramePr>
            <a:graphicFrameLocks noChangeAspect="1"/>
          </p:cNvGraphicFramePr>
          <p:nvPr/>
        </p:nvGraphicFramePr>
        <p:xfrm>
          <a:off x="4572000" y="3048001"/>
          <a:ext cx="2051050" cy="555625"/>
        </p:xfrm>
        <a:graphic>
          <a:graphicData uri="http://schemas.openxmlformats.org/presentationml/2006/ole">
            <mc:AlternateContent xmlns:mc="http://schemas.openxmlformats.org/markup-compatibility/2006">
              <mc:Choice xmlns:v="urn:schemas-microsoft-com:vml" Requires="v">
                <p:oleObj spid="_x0000_s29700" name="Equation" r:id="rId5" imgW="748975" imgH="203112" progId="Equation.3">
                  <p:embed/>
                </p:oleObj>
              </mc:Choice>
              <mc:Fallback>
                <p:oleObj name="Equation" r:id="rId5" imgW="748975" imgH="203112" progId="Equation.3">
                  <p:embed/>
                  <p:pic>
                    <p:nvPicPr>
                      <p:cNvPr id="62468" name="Object 4">
                        <a:extLst>
                          <a:ext uri="{FF2B5EF4-FFF2-40B4-BE49-F238E27FC236}">
                            <a16:creationId xmlns:a16="http://schemas.microsoft.com/office/drawing/2014/main" id="{5A673EB1-2672-492C-8C4C-E4E19CD6E49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72000" y="3048001"/>
                        <a:ext cx="2051050" cy="555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2469" name="Text Box 5">
            <a:extLst>
              <a:ext uri="{FF2B5EF4-FFF2-40B4-BE49-F238E27FC236}">
                <a16:creationId xmlns:a16="http://schemas.microsoft.com/office/drawing/2014/main" id="{63ED4B22-74CD-43F5-9258-87977E4BA3F5}"/>
              </a:ext>
            </a:extLst>
          </p:cNvPr>
          <p:cNvSpPr txBox="1">
            <a:spLocks noChangeArrowheads="1"/>
          </p:cNvSpPr>
          <p:nvPr/>
        </p:nvSpPr>
        <p:spPr bwMode="auto">
          <a:xfrm>
            <a:off x="2209800" y="3429000"/>
            <a:ext cx="78486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3200"/>
              <a:t>NA is called the numerical aperture of the lens.</a:t>
            </a:r>
          </a:p>
        </p:txBody>
      </p:sp>
      <p:sp>
        <p:nvSpPr>
          <p:cNvPr id="62470" name="Text Box 6">
            <a:extLst>
              <a:ext uri="{FF2B5EF4-FFF2-40B4-BE49-F238E27FC236}">
                <a16:creationId xmlns:a16="http://schemas.microsoft.com/office/drawing/2014/main" id="{5B629E51-0E2B-4E37-A048-D70093744D6F}"/>
              </a:ext>
            </a:extLst>
          </p:cNvPr>
          <p:cNvSpPr txBox="1">
            <a:spLocks noChangeArrowheads="1"/>
          </p:cNvSpPr>
          <p:nvPr/>
        </p:nvSpPr>
        <p:spPr bwMode="auto">
          <a:xfrm>
            <a:off x="2209800" y="3886200"/>
            <a:ext cx="7772400" cy="255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FontTx/>
              <a:buNone/>
            </a:pPr>
            <a:r>
              <a:rPr lang="en-US" altLang="zh-CN" sz="3200"/>
              <a:t>        The signification of above equation: any points closer together than the distance d will produce a first-order diffraction image with light having a wavelength equal to </a:t>
            </a:r>
            <a:r>
              <a:rPr lang="en-US" altLang="zh-CN" sz="3200">
                <a:sym typeface="Symbol" panose="05050102010706020507" pitchFamily="18" charset="2"/>
              </a:rPr>
              <a:t>/n at some angle greater than .</a:t>
            </a:r>
            <a:endParaRPr lang="en-US" altLang="zh-CN" sz="3200"/>
          </a:p>
        </p:txBody>
      </p:sp>
    </p:spTree>
    <p:extLst>
      <p:ext uri="{BB962C8B-B14F-4D97-AF65-F5344CB8AC3E}">
        <p14:creationId xmlns:p14="http://schemas.microsoft.com/office/powerpoint/2010/main" val="1423085749"/>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4" presetClass="entr" presetSubtype="0" fill="hold" grpId="0" nodeType="clickEffect">
                                  <p:stCondLst>
                                    <p:cond delay="0"/>
                                  </p:stCondLst>
                                  <p:childTnLst>
                                    <p:set>
                                      <p:cBhvr>
                                        <p:cTn id="6" dur="1" fill="hold">
                                          <p:stCondLst>
                                            <p:cond delay="499"/>
                                          </p:stCondLst>
                                        </p:cTn>
                                        <p:tgtEl>
                                          <p:spTgt spid="62466"/>
                                        </p:tgtEl>
                                        <p:attrNameLst>
                                          <p:attrName>style.visibility</p:attrName>
                                        </p:attrNameLst>
                                      </p:cBhvr>
                                      <p:to>
                                        <p:strVal val="visible"/>
                                      </p:to>
                                    </p:set>
                                    <p:anim to="" calcmode="lin" valueType="num">
                                      <p:cBhvr>
                                        <p:cTn id="7" dur="1" fill="hold"/>
                                        <p:tgtEl>
                                          <p:spTgt spid="62466"/>
                                        </p:tgtEl>
                                        <p:attrNameLst>
                                          <p:attrName/>
                                        </p:attrNameLst>
                                      </p:cBhvr>
                                    </p:anim>
                                  </p:childTnLst>
                                </p:cTn>
                              </p:par>
                            </p:childTnLst>
                          </p:cTn>
                        </p:par>
                      </p:childTnLst>
                    </p:cTn>
                  </p:par>
                  <p:par>
                    <p:cTn id="8" fill="hold" nodeType="clickPar">
                      <p:stCondLst>
                        <p:cond delay="indefinite"/>
                      </p:stCondLst>
                      <p:childTnLst>
                        <p:par>
                          <p:cTn id="9" fill="hold" nodeType="withGroup">
                            <p:stCondLst>
                              <p:cond delay="0"/>
                            </p:stCondLst>
                            <p:childTnLst>
                              <p:par>
                                <p:cTn id="10" presetID="24" presetClass="entr" presetSubtype="0" fill="hold" nodeType="clickEffect">
                                  <p:stCondLst>
                                    <p:cond delay="0"/>
                                  </p:stCondLst>
                                  <p:childTnLst>
                                    <p:set>
                                      <p:cBhvr>
                                        <p:cTn id="11" dur="1" fill="hold">
                                          <p:stCondLst>
                                            <p:cond delay="499"/>
                                          </p:stCondLst>
                                        </p:cTn>
                                        <p:tgtEl>
                                          <p:spTgt spid="62467"/>
                                        </p:tgtEl>
                                        <p:attrNameLst>
                                          <p:attrName>style.visibility</p:attrName>
                                        </p:attrNameLst>
                                      </p:cBhvr>
                                      <p:to>
                                        <p:strVal val="visible"/>
                                      </p:to>
                                    </p:set>
                                    <p:anim to="" calcmode="lin" valueType="num">
                                      <p:cBhvr>
                                        <p:cTn id="12" dur="1" fill="hold"/>
                                        <p:tgtEl>
                                          <p:spTgt spid="62467"/>
                                        </p:tgtEl>
                                        <p:attrNameLst>
                                          <p:attrName/>
                                        </p:attrNameLst>
                                      </p:cBhvr>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24" presetClass="entr" presetSubtype="0" fill="hold" nodeType="clickEffect">
                                  <p:stCondLst>
                                    <p:cond delay="0"/>
                                  </p:stCondLst>
                                  <p:childTnLst>
                                    <p:set>
                                      <p:cBhvr>
                                        <p:cTn id="16" dur="1" fill="hold">
                                          <p:stCondLst>
                                            <p:cond delay="499"/>
                                          </p:stCondLst>
                                        </p:cTn>
                                        <p:tgtEl>
                                          <p:spTgt spid="62468"/>
                                        </p:tgtEl>
                                        <p:attrNameLst>
                                          <p:attrName>style.visibility</p:attrName>
                                        </p:attrNameLst>
                                      </p:cBhvr>
                                      <p:to>
                                        <p:strVal val="visible"/>
                                      </p:to>
                                    </p:set>
                                    <p:anim to="" calcmode="lin" valueType="num">
                                      <p:cBhvr>
                                        <p:cTn id="17" dur="1" fill="hold"/>
                                        <p:tgtEl>
                                          <p:spTgt spid="62468"/>
                                        </p:tgtEl>
                                        <p:attrNameLst>
                                          <p:attrName/>
                                        </p:attrNameLst>
                                      </p:cBhvr>
                                    </p:anim>
                                  </p:childTnLst>
                                </p:cTn>
                              </p:par>
                            </p:childTnLst>
                          </p:cTn>
                        </p:par>
                      </p:childTnLst>
                    </p:cTn>
                  </p:par>
                  <p:par>
                    <p:cTn id="18" fill="hold" nodeType="clickPar">
                      <p:stCondLst>
                        <p:cond delay="indefinite"/>
                      </p:stCondLst>
                      <p:childTnLst>
                        <p:par>
                          <p:cTn id="19" fill="hold" nodeType="withGroup">
                            <p:stCondLst>
                              <p:cond delay="0"/>
                            </p:stCondLst>
                            <p:childTnLst>
                              <p:par>
                                <p:cTn id="20" presetID="24" presetClass="entr" presetSubtype="0" fill="hold" grpId="0" nodeType="clickEffect">
                                  <p:stCondLst>
                                    <p:cond delay="0"/>
                                  </p:stCondLst>
                                  <p:childTnLst>
                                    <p:set>
                                      <p:cBhvr>
                                        <p:cTn id="21" dur="1" fill="hold">
                                          <p:stCondLst>
                                            <p:cond delay="499"/>
                                          </p:stCondLst>
                                        </p:cTn>
                                        <p:tgtEl>
                                          <p:spTgt spid="62469"/>
                                        </p:tgtEl>
                                        <p:attrNameLst>
                                          <p:attrName>style.visibility</p:attrName>
                                        </p:attrNameLst>
                                      </p:cBhvr>
                                      <p:to>
                                        <p:strVal val="visible"/>
                                      </p:to>
                                    </p:set>
                                    <p:anim to="" calcmode="lin" valueType="num">
                                      <p:cBhvr>
                                        <p:cTn id="22" dur="1" fill="hold"/>
                                        <p:tgtEl>
                                          <p:spTgt spid="62469"/>
                                        </p:tgtEl>
                                        <p:attrNameLst>
                                          <p:attrName/>
                                        </p:attrNameLst>
                                      </p:cBhvr>
                                    </p:anim>
                                  </p:childTnLst>
                                </p:cTn>
                              </p:par>
                            </p:childTnLst>
                          </p:cTn>
                        </p:par>
                      </p:childTnLst>
                    </p:cTn>
                  </p:par>
                  <p:par>
                    <p:cTn id="23" fill="hold" nodeType="clickPar">
                      <p:stCondLst>
                        <p:cond delay="indefinite"/>
                      </p:stCondLst>
                      <p:childTnLst>
                        <p:par>
                          <p:cTn id="24" fill="hold" nodeType="withGroup">
                            <p:stCondLst>
                              <p:cond delay="0"/>
                            </p:stCondLst>
                            <p:childTnLst>
                              <p:par>
                                <p:cTn id="25" presetID="23" presetClass="entr" presetSubtype="16" fill="hold" grpId="0" nodeType="clickEffect">
                                  <p:stCondLst>
                                    <p:cond delay="0"/>
                                  </p:stCondLst>
                                  <p:childTnLst>
                                    <p:set>
                                      <p:cBhvr>
                                        <p:cTn id="26" dur="1" fill="hold">
                                          <p:stCondLst>
                                            <p:cond delay="0"/>
                                          </p:stCondLst>
                                        </p:cTn>
                                        <p:tgtEl>
                                          <p:spTgt spid="62470"/>
                                        </p:tgtEl>
                                        <p:attrNameLst>
                                          <p:attrName>style.visibility</p:attrName>
                                        </p:attrNameLst>
                                      </p:cBhvr>
                                      <p:to>
                                        <p:strVal val="visible"/>
                                      </p:to>
                                    </p:set>
                                    <p:anim calcmode="lin" valueType="num">
                                      <p:cBhvr>
                                        <p:cTn id="27" dur="500" fill="hold"/>
                                        <p:tgtEl>
                                          <p:spTgt spid="62470"/>
                                        </p:tgtEl>
                                        <p:attrNameLst>
                                          <p:attrName>ppt_w</p:attrName>
                                        </p:attrNameLst>
                                      </p:cBhvr>
                                      <p:tavLst>
                                        <p:tav tm="0">
                                          <p:val>
                                            <p:fltVal val="0"/>
                                          </p:val>
                                        </p:tav>
                                        <p:tav tm="100000">
                                          <p:val>
                                            <p:strVal val="#ppt_w"/>
                                          </p:val>
                                        </p:tav>
                                      </p:tavLst>
                                    </p:anim>
                                    <p:anim calcmode="lin" valueType="num">
                                      <p:cBhvr>
                                        <p:cTn id="28" dur="500" fill="hold"/>
                                        <p:tgtEl>
                                          <p:spTgt spid="62470"/>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466" grpId="0" autoUpdateAnimBg="0"/>
      <p:bldP spid="62469" grpId="0" autoUpdateAnimBg="0"/>
      <p:bldP spid="62470" grpId="0" autoUpdateAnimBg="0"/>
    </p:bldLst>
  </p:timing>
</p:sld>
</file>

<file path=ppt/slides/slide5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0658" name="Segnaposto numero diapositiva 4">
            <a:extLst>
              <a:ext uri="{FF2B5EF4-FFF2-40B4-BE49-F238E27FC236}">
                <a16:creationId xmlns:a16="http://schemas.microsoft.com/office/drawing/2014/main" id="{45875B91-734D-4005-9B02-749B86ECD8C3}"/>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4982440A-EB38-4EDA-96BD-84D23AB419A4}" type="slidenum">
              <a:rPr lang="en-US" altLang="zh-CN" sz="1400"/>
              <a:pPr>
                <a:spcBef>
                  <a:spcPct val="0"/>
                </a:spcBef>
                <a:buFontTx/>
                <a:buNone/>
              </a:pPr>
              <a:t>53</a:t>
            </a:fld>
            <a:endParaRPr lang="en-US" altLang="zh-CN" sz="1400"/>
          </a:p>
        </p:txBody>
      </p:sp>
      <p:graphicFrame>
        <p:nvGraphicFramePr>
          <p:cNvPr id="63491" name="Object 3">
            <a:extLst>
              <a:ext uri="{FF2B5EF4-FFF2-40B4-BE49-F238E27FC236}">
                <a16:creationId xmlns:a16="http://schemas.microsoft.com/office/drawing/2014/main" id="{C88BA320-4667-4243-9954-E9D43902B3AB}"/>
              </a:ext>
            </a:extLst>
          </p:cNvPr>
          <p:cNvGraphicFramePr>
            <a:graphicFrameLocks noGrp="1" noChangeAspect="1"/>
          </p:cNvGraphicFramePr>
          <p:nvPr>
            <p:ph type="title"/>
          </p:nvPr>
        </p:nvGraphicFramePr>
        <p:xfrm>
          <a:off x="4114800" y="762000"/>
          <a:ext cx="2971800" cy="609600"/>
        </p:xfrm>
        <a:graphic>
          <a:graphicData uri="http://schemas.openxmlformats.org/presentationml/2006/ole">
            <mc:AlternateContent xmlns:mc="http://schemas.openxmlformats.org/markup-compatibility/2006">
              <mc:Choice xmlns:v="urn:schemas-microsoft-com:vml" Requires="v">
                <p:oleObj spid="_x0000_s30722" name="Equation" r:id="rId3" imgW="990170" imgH="203112" progId="Equation.3">
                  <p:embed/>
                </p:oleObj>
              </mc:Choice>
              <mc:Fallback>
                <p:oleObj name="Equation" r:id="rId3" imgW="990170" imgH="203112" progId="Equation.3">
                  <p:embed/>
                  <p:pic>
                    <p:nvPicPr>
                      <p:cNvPr id="63491" name="Object 3">
                        <a:extLst>
                          <a:ext uri="{FF2B5EF4-FFF2-40B4-BE49-F238E27FC236}">
                            <a16:creationId xmlns:a16="http://schemas.microsoft.com/office/drawing/2014/main" id="{C88BA320-4667-4243-9954-E9D43902B3A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14800" y="762000"/>
                        <a:ext cx="2971800" cy="609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3492" name="Text Box 4">
            <a:extLst>
              <a:ext uri="{FF2B5EF4-FFF2-40B4-BE49-F238E27FC236}">
                <a16:creationId xmlns:a16="http://schemas.microsoft.com/office/drawing/2014/main" id="{E884C95D-4C3F-4D06-A058-00C6C2C3855C}"/>
              </a:ext>
            </a:extLst>
          </p:cNvPr>
          <p:cNvSpPr txBox="1">
            <a:spLocks noChangeArrowheads="1"/>
          </p:cNvSpPr>
          <p:nvPr/>
        </p:nvSpPr>
        <p:spPr bwMode="auto">
          <a:xfrm>
            <a:off x="2057400" y="1295401"/>
            <a:ext cx="7924800"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FontTx/>
              <a:buNone/>
            </a:pPr>
            <a:r>
              <a:rPr lang="en-US" altLang="zh-CN" sz="3200"/>
              <a:t>          Above equation shows that the resolving power is decreased by increasing </a:t>
            </a:r>
            <a:r>
              <a:rPr lang="en-US" altLang="zh-CN" sz="3200">
                <a:sym typeface="Symbol" panose="05050102010706020507" pitchFamily="18" charset="2"/>
              </a:rPr>
              <a:t> or by decreasing /n. </a:t>
            </a:r>
          </a:p>
        </p:txBody>
      </p:sp>
      <p:sp>
        <p:nvSpPr>
          <p:cNvPr id="63493" name="Text Box 5">
            <a:extLst>
              <a:ext uri="{FF2B5EF4-FFF2-40B4-BE49-F238E27FC236}">
                <a16:creationId xmlns:a16="http://schemas.microsoft.com/office/drawing/2014/main" id="{7A1AAA76-72D8-402A-BB05-2C6607C475A3}"/>
              </a:ext>
            </a:extLst>
          </p:cNvPr>
          <p:cNvSpPr txBox="1">
            <a:spLocks noChangeArrowheads="1"/>
          </p:cNvSpPr>
          <p:nvPr/>
        </p:nvSpPr>
        <p:spPr bwMode="auto">
          <a:xfrm>
            <a:off x="2057400" y="2743200"/>
            <a:ext cx="8001000" cy="304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FontTx/>
              <a:buNone/>
            </a:pPr>
            <a:r>
              <a:rPr lang="en-US" altLang="zh-CN" sz="3200"/>
              <a:t>          But, the subtended angle 2</a:t>
            </a:r>
            <a:r>
              <a:rPr lang="en-US" altLang="zh-CN" sz="3200">
                <a:sym typeface="Symbol" panose="05050102010706020507" pitchFamily="18" charset="2"/>
              </a:rPr>
              <a:t> is increased by increasing the diameter of the lens and by decreasing the distance between the object and the lens, the design of the lens limits the range of theses parameters. The ratio /n may be decreased by decreasing  or by increasing n.</a:t>
            </a:r>
          </a:p>
        </p:txBody>
      </p:sp>
    </p:spTree>
    <p:extLst>
      <p:ext uri="{BB962C8B-B14F-4D97-AF65-F5344CB8AC3E}">
        <p14:creationId xmlns:p14="http://schemas.microsoft.com/office/powerpoint/2010/main" val="3754047008"/>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4" presetClass="entr" presetSubtype="0" fill="hold" nodeType="clickEffect">
                                  <p:stCondLst>
                                    <p:cond delay="0"/>
                                  </p:stCondLst>
                                  <p:childTnLst>
                                    <p:set>
                                      <p:cBhvr>
                                        <p:cTn id="6" dur="1" fill="hold">
                                          <p:stCondLst>
                                            <p:cond delay="499"/>
                                          </p:stCondLst>
                                        </p:cTn>
                                        <p:tgtEl>
                                          <p:spTgt spid="63491"/>
                                        </p:tgtEl>
                                        <p:attrNameLst>
                                          <p:attrName>style.visibility</p:attrName>
                                        </p:attrNameLst>
                                      </p:cBhvr>
                                      <p:to>
                                        <p:strVal val="visible"/>
                                      </p:to>
                                    </p:set>
                                    <p:anim to="" calcmode="lin" valueType="num">
                                      <p:cBhvr>
                                        <p:cTn id="7" dur="1" fill="hold"/>
                                        <p:tgtEl>
                                          <p:spTgt spid="63491"/>
                                        </p:tgtEl>
                                        <p:attrNameLst>
                                          <p:attrName/>
                                        </p:attrNameLst>
                                      </p:cBhvr>
                                    </p:anim>
                                  </p:childTnLst>
                                </p:cTn>
                              </p:par>
                            </p:childTnLst>
                          </p:cTn>
                        </p:par>
                      </p:childTnLst>
                    </p:cTn>
                  </p:par>
                  <p:par>
                    <p:cTn id="8" fill="hold" nodeType="clickPar">
                      <p:stCondLst>
                        <p:cond delay="indefinite"/>
                      </p:stCondLst>
                      <p:childTnLst>
                        <p:par>
                          <p:cTn id="9" fill="hold" nodeType="withGroup">
                            <p:stCondLst>
                              <p:cond delay="0"/>
                            </p:stCondLst>
                            <p:childTnLst>
                              <p:par>
                                <p:cTn id="10" presetID="24" presetClass="entr" presetSubtype="0" fill="hold" grpId="0" nodeType="clickEffect">
                                  <p:stCondLst>
                                    <p:cond delay="0"/>
                                  </p:stCondLst>
                                  <p:childTnLst>
                                    <p:set>
                                      <p:cBhvr>
                                        <p:cTn id="11" dur="1" fill="hold">
                                          <p:stCondLst>
                                            <p:cond delay="499"/>
                                          </p:stCondLst>
                                        </p:cTn>
                                        <p:tgtEl>
                                          <p:spTgt spid="63492"/>
                                        </p:tgtEl>
                                        <p:attrNameLst>
                                          <p:attrName>style.visibility</p:attrName>
                                        </p:attrNameLst>
                                      </p:cBhvr>
                                      <p:to>
                                        <p:strVal val="visible"/>
                                      </p:to>
                                    </p:set>
                                    <p:anim to="" calcmode="lin" valueType="num">
                                      <p:cBhvr>
                                        <p:cTn id="12" dur="1" fill="hold"/>
                                        <p:tgtEl>
                                          <p:spTgt spid="63492"/>
                                        </p:tgtEl>
                                        <p:attrNameLst>
                                          <p:attrName/>
                                        </p:attrNameLst>
                                      </p:cBhvr>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24" presetClass="entr" presetSubtype="0" fill="hold" grpId="0" nodeType="clickEffect">
                                  <p:stCondLst>
                                    <p:cond delay="0"/>
                                  </p:stCondLst>
                                  <p:childTnLst>
                                    <p:set>
                                      <p:cBhvr>
                                        <p:cTn id="16" dur="1" fill="hold">
                                          <p:stCondLst>
                                            <p:cond delay="499"/>
                                          </p:stCondLst>
                                        </p:cTn>
                                        <p:tgtEl>
                                          <p:spTgt spid="63493"/>
                                        </p:tgtEl>
                                        <p:attrNameLst>
                                          <p:attrName>style.visibility</p:attrName>
                                        </p:attrNameLst>
                                      </p:cBhvr>
                                      <p:to>
                                        <p:strVal val="visible"/>
                                      </p:to>
                                    </p:set>
                                    <p:anim to="" calcmode="lin" valueType="num">
                                      <p:cBhvr>
                                        <p:cTn id="17" dur="1" fill="hold"/>
                                        <p:tgtEl>
                                          <p:spTgt spid="63493"/>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492" grpId="0" autoUpdateAnimBg="0"/>
      <p:bldP spid="63493" grpId="0" autoUpdateAnimBg="0"/>
    </p:bldLst>
  </p:timing>
</p:sld>
</file>

<file path=ppt/slides/slide5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1682" name="Segnaposto numero diapositiva 4">
            <a:extLst>
              <a:ext uri="{FF2B5EF4-FFF2-40B4-BE49-F238E27FC236}">
                <a16:creationId xmlns:a16="http://schemas.microsoft.com/office/drawing/2014/main" id="{74F04B4B-57A7-4D61-8959-0C31F577DE0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87821114-77F8-4BDC-8F0E-E8AE1672E063}" type="slidenum">
              <a:rPr lang="en-US" altLang="zh-CN" sz="1400"/>
              <a:pPr>
                <a:spcBef>
                  <a:spcPct val="0"/>
                </a:spcBef>
                <a:buFontTx/>
                <a:buNone/>
              </a:pPr>
              <a:t>54</a:t>
            </a:fld>
            <a:endParaRPr lang="en-US" altLang="zh-CN" sz="1400"/>
          </a:p>
        </p:txBody>
      </p:sp>
      <p:graphicFrame>
        <p:nvGraphicFramePr>
          <p:cNvPr id="64515" name="Object 3">
            <a:extLst>
              <a:ext uri="{FF2B5EF4-FFF2-40B4-BE49-F238E27FC236}">
                <a16:creationId xmlns:a16="http://schemas.microsoft.com/office/drawing/2014/main" id="{285235C3-48F6-4EB0-8C14-35127CAFB304}"/>
              </a:ext>
            </a:extLst>
          </p:cNvPr>
          <p:cNvGraphicFramePr>
            <a:graphicFrameLocks noGrp="1" noChangeAspect="1"/>
          </p:cNvGraphicFramePr>
          <p:nvPr>
            <p:ph type="title"/>
          </p:nvPr>
        </p:nvGraphicFramePr>
        <p:xfrm>
          <a:off x="4419600" y="990600"/>
          <a:ext cx="3124200" cy="641350"/>
        </p:xfrm>
        <a:graphic>
          <a:graphicData uri="http://schemas.openxmlformats.org/presentationml/2006/ole">
            <mc:AlternateContent xmlns:mc="http://schemas.openxmlformats.org/markup-compatibility/2006">
              <mc:Choice xmlns:v="urn:schemas-microsoft-com:vml" Requires="v">
                <p:oleObj spid="_x0000_s31746" name="Equation" r:id="rId3" imgW="990170" imgH="203112" progId="Equation.3">
                  <p:embed/>
                </p:oleObj>
              </mc:Choice>
              <mc:Fallback>
                <p:oleObj name="Equation" r:id="rId3" imgW="990170" imgH="203112" progId="Equation.3">
                  <p:embed/>
                  <p:pic>
                    <p:nvPicPr>
                      <p:cNvPr id="64515" name="Object 3">
                        <a:extLst>
                          <a:ext uri="{FF2B5EF4-FFF2-40B4-BE49-F238E27FC236}">
                            <a16:creationId xmlns:a16="http://schemas.microsoft.com/office/drawing/2014/main" id="{285235C3-48F6-4EB0-8C14-35127CAFB3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19600" y="990600"/>
                        <a:ext cx="3124200" cy="641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4516" name="Text Box 4">
            <a:extLst>
              <a:ext uri="{FF2B5EF4-FFF2-40B4-BE49-F238E27FC236}">
                <a16:creationId xmlns:a16="http://schemas.microsoft.com/office/drawing/2014/main" id="{2F033D35-4AFA-48AF-BF66-61934D6C734E}"/>
              </a:ext>
            </a:extLst>
          </p:cNvPr>
          <p:cNvSpPr txBox="1">
            <a:spLocks noChangeArrowheads="1"/>
          </p:cNvSpPr>
          <p:nvPr/>
        </p:nvSpPr>
        <p:spPr bwMode="auto">
          <a:xfrm>
            <a:off x="2362200" y="1524000"/>
            <a:ext cx="7696200" cy="255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FontTx/>
              <a:buNone/>
            </a:pPr>
            <a:r>
              <a:rPr lang="en-US" altLang="zh-CN" sz="3200"/>
              <a:t>            As a example, if </a:t>
            </a:r>
            <a:r>
              <a:rPr lang="en-US" altLang="zh-CN" sz="3200">
                <a:sym typeface="Symbol" panose="05050102010706020507" pitchFamily="18" charset="2"/>
              </a:rPr>
              <a:t>=500nm, n = 1.5 (immersion oil), and </a:t>
            </a:r>
            <a:r>
              <a:rPr lang="en-US" altLang="zh-CN" sz="3200"/>
              <a:t>2</a:t>
            </a:r>
            <a:r>
              <a:rPr lang="en-US" altLang="zh-CN" sz="3200">
                <a:sym typeface="Symbol" panose="05050102010706020507" pitchFamily="18" charset="2"/>
              </a:rPr>
              <a:t> = 140</a:t>
            </a:r>
            <a:r>
              <a:rPr lang="en-US" altLang="zh-CN" sz="3200" baseline="30000">
                <a:sym typeface="Symbol" panose="05050102010706020507" pitchFamily="18" charset="2"/>
              </a:rPr>
              <a:t>o</a:t>
            </a:r>
            <a:r>
              <a:rPr lang="en-US" altLang="zh-CN" sz="3200">
                <a:sym typeface="Symbol" panose="05050102010706020507" pitchFamily="18" charset="2"/>
              </a:rPr>
              <a:t>, the resolving power </a:t>
            </a:r>
            <a:r>
              <a:rPr lang="en-US" altLang="zh-CN" sz="3200">
                <a:solidFill>
                  <a:srgbClr val="FF3300"/>
                </a:solidFill>
                <a:sym typeface="Symbol" panose="05050102010706020507" pitchFamily="18" charset="2"/>
              </a:rPr>
              <a:t>d = 142nm</a:t>
            </a:r>
            <a:r>
              <a:rPr lang="en-US" altLang="zh-CN" sz="3200">
                <a:sym typeface="Symbol" panose="05050102010706020507" pitchFamily="18" charset="2"/>
              </a:rPr>
              <a:t>. This result represents the power limit of resolved particle size under </a:t>
            </a:r>
            <a:r>
              <a:rPr lang="en-US" altLang="zh-CN" sz="3200">
                <a:solidFill>
                  <a:srgbClr val="FF3300"/>
                </a:solidFill>
                <a:sym typeface="Symbol" panose="05050102010706020507" pitchFamily="18" charset="2"/>
              </a:rPr>
              <a:t>completely idea circumstances</a:t>
            </a:r>
            <a:r>
              <a:rPr lang="en-US" altLang="zh-CN" sz="3200">
                <a:sym typeface="Symbol" panose="05050102010706020507" pitchFamily="18" charset="2"/>
              </a:rPr>
              <a:t>.</a:t>
            </a:r>
          </a:p>
        </p:txBody>
      </p:sp>
      <p:sp>
        <p:nvSpPr>
          <p:cNvPr id="64517" name="Text Box 5">
            <a:extLst>
              <a:ext uri="{FF2B5EF4-FFF2-40B4-BE49-F238E27FC236}">
                <a16:creationId xmlns:a16="http://schemas.microsoft.com/office/drawing/2014/main" id="{C7F837B4-1F6E-475F-BC5F-4BE54EE99EC8}"/>
              </a:ext>
            </a:extLst>
          </p:cNvPr>
          <p:cNvSpPr txBox="1">
            <a:spLocks noChangeArrowheads="1"/>
          </p:cNvSpPr>
          <p:nvPr/>
        </p:nvSpPr>
        <p:spPr bwMode="auto">
          <a:xfrm>
            <a:off x="2438400" y="3962401"/>
            <a:ext cx="7772400"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FontTx/>
              <a:buNone/>
            </a:pPr>
            <a:r>
              <a:rPr lang="en-US" altLang="zh-CN" sz="3200"/>
              <a:t>          Under closer too average circumstances, a figure twice this value (</a:t>
            </a:r>
            <a:r>
              <a:rPr lang="en-US" altLang="zh-CN" sz="3200">
                <a:solidFill>
                  <a:srgbClr val="FF3300"/>
                </a:solidFill>
                <a:sym typeface="Symbol" panose="05050102010706020507" pitchFamily="18" charset="2"/>
              </a:rPr>
              <a:t>d = 142nm</a:t>
            </a:r>
            <a:r>
              <a:rPr lang="en-US" altLang="zh-CN" sz="3200">
                <a:sym typeface="Symbol" panose="05050102010706020507" pitchFamily="18" charset="2"/>
              </a:rPr>
              <a:t>)</a:t>
            </a:r>
            <a:r>
              <a:rPr lang="en-US" altLang="zh-CN" sz="3200"/>
              <a:t> may be more typical. </a:t>
            </a:r>
          </a:p>
        </p:txBody>
      </p:sp>
    </p:spTree>
    <p:extLst>
      <p:ext uri="{BB962C8B-B14F-4D97-AF65-F5344CB8AC3E}">
        <p14:creationId xmlns:p14="http://schemas.microsoft.com/office/powerpoint/2010/main" val="2776002316"/>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4" presetClass="entr" presetSubtype="0" fill="hold" nodeType="clickEffect">
                                  <p:stCondLst>
                                    <p:cond delay="0"/>
                                  </p:stCondLst>
                                  <p:childTnLst>
                                    <p:set>
                                      <p:cBhvr>
                                        <p:cTn id="6" dur="1" fill="hold">
                                          <p:stCondLst>
                                            <p:cond delay="499"/>
                                          </p:stCondLst>
                                        </p:cTn>
                                        <p:tgtEl>
                                          <p:spTgt spid="64515"/>
                                        </p:tgtEl>
                                        <p:attrNameLst>
                                          <p:attrName>style.visibility</p:attrName>
                                        </p:attrNameLst>
                                      </p:cBhvr>
                                      <p:to>
                                        <p:strVal val="visible"/>
                                      </p:to>
                                    </p:set>
                                    <p:anim to="" calcmode="lin" valueType="num">
                                      <p:cBhvr>
                                        <p:cTn id="7" dur="1" fill="hold"/>
                                        <p:tgtEl>
                                          <p:spTgt spid="64515"/>
                                        </p:tgtEl>
                                        <p:attrNameLst>
                                          <p:attrName/>
                                        </p:attrNameLst>
                                      </p:cBhvr>
                                    </p:anim>
                                  </p:childTnLst>
                                </p:cTn>
                              </p:par>
                            </p:childTnLst>
                          </p:cTn>
                        </p:par>
                      </p:childTnLst>
                    </p:cTn>
                  </p:par>
                  <p:par>
                    <p:cTn id="8" fill="hold" nodeType="clickPar">
                      <p:stCondLst>
                        <p:cond delay="indefinite"/>
                      </p:stCondLst>
                      <p:childTnLst>
                        <p:par>
                          <p:cTn id="9" fill="hold" nodeType="withGroup">
                            <p:stCondLst>
                              <p:cond delay="0"/>
                            </p:stCondLst>
                            <p:childTnLst>
                              <p:par>
                                <p:cTn id="10" presetID="24" presetClass="entr" presetSubtype="0" fill="hold" grpId="0" nodeType="clickEffect">
                                  <p:stCondLst>
                                    <p:cond delay="0"/>
                                  </p:stCondLst>
                                  <p:childTnLst>
                                    <p:set>
                                      <p:cBhvr>
                                        <p:cTn id="11" dur="1" fill="hold">
                                          <p:stCondLst>
                                            <p:cond delay="499"/>
                                          </p:stCondLst>
                                        </p:cTn>
                                        <p:tgtEl>
                                          <p:spTgt spid="64516"/>
                                        </p:tgtEl>
                                        <p:attrNameLst>
                                          <p:attrName>style.visibility</p:attrName>
                                        </p:attrNameLst>
                                      </p:cBhvr>
                                      <p:to>
                                        <p:strVal val="visible"/>
                                      </p:to>
                                    </p:set>
                                    <p:anim to="" calcmode="lin" valueType="num">
                                      <p:cBhvr>
                                        <p:cTn id="12" dur="1" fill="hold"/>
                                        <p:tgtEl>
                                          <p:spTgt spid="64516"/>
                                        </p:tgtEl>
                                        <p:attrNameLst>
                                          <p:attrName/>
                                        </p:attrNameLst>
                                      </p:cBhvr>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24" presetClass="entr" presetSubtype="0" fill="hold" grpId="0" nodeType="clickEffect">
                                  <p:stCondLst>
                                    <p:cond delay="0"/>
                                  </p:stCondLst>
                                  <p:childTnLst>
                                    <p:set>
                                      <p:cBhvr>
                                        <p:cTn id="16" dur="1" fill="hold">
                                          <p:stCondLst>
                                            <p:cond delay="499"/>
                                          </p:stCondLst>
                                        </p:cTn>
                                        <p:tgtEl>
                                          <p:spTgt spid="64517"/>
                                        </p:tgtEl>
                                        <p:attrNameLst>
                                          <p:attrName>style.visibility</p:attrName>
                                        </p:attrNameLst>
                                      </p:cBhvr>
                                      <p:to>
                                        <p:strVal val="visible"/>
                                      </p:to>
                                    </p:set>
                                    <p:anim to="" calcmode="lin" valueType="num">
                                      <p:cBhvr>
                                        <p:cTn id="17" dur="1" fill="hold"/>
                                        <p:tgtEl>
                                          <p:spTgt spid="64517"/>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516" grpId="0" autoUpdateAnimBg="0"/>
      <p:bldP spid="64517" grpId="0" autoUpdateAnimBg="0"/>
    </p:bldLst>
  </p:timing>
</p:sld>
</file>

<file path=ppt/slides/slide5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2706" name="Segnaposto numero diapositiva 4">
            <a:extLst>
              <a:ext uri="{FF2B5EF4-FFF2-40B4-BE49-F238E27FC236}">
                <a16:creationId xmlns:a16="http://schemas.microsoft.com/office/drawing/2014/main" id="{6BF71A3B-DAAD-48FC-A0E5-9300FD15628D}"/>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278E19F0-2728-457B-8C96-621F43E2E976}" type="slidenum">
              <a:rPr lang="en-US" altLang="zh-CN" sz="1400"/>
              <a:pPr>
                <a:spcBef>
                  <a:spcPct val="0"/>
                </a:spcBef>
                <a:buFontTx/>
                <a:buNone/>
              </a:pPr>
              <a:t>55</a:t>
            </a:fld>
            <a:endParaRPr lang="en-US" altLang="zh-CN" sz="1400"/>
          </a:p>
        </p:txBody>
      </p:sp>
      <p:sp>
        <p:nvSpPr>
          <p:cNvPr id="65538" name="Rectangle 2">
            <a:extLst>
              <a:ext uri="{FF2B5EF4-FFF2-40B4-BE49-F238E27FC236}">
                <a16:creationId xmlns:a16="http://schemas.microsoft.com/office/drawing/2014/main" id="{2F31AC14-E50E-49B8-AAD2-E5ED099F77D6}"/>
              </a:ext>
            </a:extLst>
          </p:cNvPr>
          <p:cNvSpPr>
            <a:spLocks noGrp="1" noChangeArrowheads="1"/>
          </p:cNvSpPr>
          <p:nvPr>
            <p:ph type="title"/>
          </p:nvPr>
        </p:nvSpPr>
        <p:spPr>
          <a:xfrm>
            <a:off x="2209800" y="685800"/>
            <a:ext cx="7848600" cy="2590800"/>
          </a:xfrm>
        </p:spPr>
        <p:txBody>
          <a:bodyPr/>
          <a:lstStyle/>
          <a:p>
            <a:pPr algn="just" eaLnBrk="1" hangingPunct="1"/>
            <a:r>
              <a:rPr lang="en-US" altLang="zh-CN" sz="3200"/>
              <a:t>          These results reveal that direct micro-scopic observation is feasible only for particles at the upper end of the colloidal size range and then only if the particle contrasts sufficiently in refractive index with its surroundings. </a:t>
            </a:r>
          </a:p>
        </p:txBody>
      </p:sp>
      <p:sp>
        <p:nvSpPr>
          <p:cNvPr id="65539" name="Text Box 3">
            <a:extLst>
              <a:ext uri="{FF2B5EF4-FFF2-40B4-BE49-F238E27FC236}">
                <a16:creationId xmlns:a16="http://schemas.microsoft.com/office/drawing/2014/main" id="{D1E166A0-6206-4BB0-BBAC-9D3D1F7391F3}"/>
              </a:ext>
            </a:extLst>
          </p:cNvPr>
          <p:cNvSpPr txBox="1">
            <a:spLocks noChangeArrowheads="1"/>
          </p:cNvSpPr>
          <p:nvPr/>
        </p:nvSpPr>
        <p:spPr bwMode="auto">
          <a:xfrm>
            <a:off x="2209800" y="3200400"/>
            <a:ext cx="8001000" cy="255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FontTx/>
              <a:buNone/>
            </a:pPr>
            <a:r>
              <a:rPr lang="en-US" altLang="zh-CN" sz="3200">
                <a:solidFill>
                  <a:schemeClr val="accent2"/>
                </a:solidFill>
              </a:rPr>
              <a:t>         This is the reason for exploring the use of other radiations such as X-ray and neutron and other techniques to “visualize” submicroscopic particles and features of interest in colloid science.</a:t>
            </a:r>
          </a:p>
        </p:txBody>
      </p:sp>
    </p:spTree>
    <p:extLst>
      <p:ext uri="{BB962C8B-B14F-4D97-AF65-F5344CB8AC3E}">
        <p14:creationId xmlns:p14="http://schemas.microsoft.com/office/powerpoint/2010/main" val="58872015"/>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4" presetClass="entr" presetSubtype="0" fill="hold" grpId="0" nodeType="clickEffect">
                                  <p:stCondLst>
                                    <p:cond delay="0"/>
                                  </p:stCondLst>
                                  <p:childTnLst>
                                    <p:set>
                                      <p:cBhvr>
                                        <p:cTn id="6" dur="1" fill="hold">
                                          <p:stCondLst>
                                            <p:cond delay="499"/>
                                          </p:stCondLst>
                                        </p:cTn>
                                        <p:tgtEl>
                                          <p:spTgt spid="65538"/>
                                        </p:tgtEl>
                                        <p:attrNameLst>
                                          <p:attrName>style.visibility</p:attrName>
                                        </p:attrNameLst>
                                      </p:cBhvr>
                                      <p:to>
                                        <p:strVal val="visible"/>
                                      </p:to>
                                    </p:set>
                                    <p:anim to="" calcmode="lin" valueType="num">
                                      <p:cBhvr>
                                        <p:cTn id="7" dur="1" fill="hold"/>
                                        <p:tgtEl>
                                          <p:spTgt spid="65538"/>
                                        </p:tgtEl>
                                        <p:attrNameLst>
                                          <p:attrName/>
                                        </p:attrNameLst>
                                      </p:cBhvr>
                                    </p:anim>
                                  </p:childTnLst>
                                </p:cTn>
                              </p:par>
                            </p:childTnLst>
                          </p:cTn>
                        </p:par>
                      </p:childTnLst>
                    </p:cTn>
                  </p:par>
                  <p:par>
                    <p:cTn id="8" fill="hold" nodeType="clickPar">
                      <p:stCondLst>
                        <p:cond delay="indefinite"/>
                      </p:stCondLst>
                      <p:childTnLst>
                        <p:par>
                          <p:cTn id="9" fill="hold" nodeType="withGroup">
                            <p:stCondLst>
                              <p:cond delay="0"/>
                            </p:stCondLst>
                            <p:childTnLst>
                              <p:par>
                                <p:cTn id="10" presetID="24" presetClass="entr" presetSubtype="0" fill="hold" grpId="0" nodeType="clickEffect">
                                  <p:stCondLst>
                                    <p:cond delay="0"/>
                                  </p:stCondLst>
                                  <p:childTnLst>
                                    <p:set>
                                      <p:cBhvr>
                                        <p:cTn id="11" dur="1" fill="hold">
                                          <p:stCondLst>
                                            <p:cond delay="499"/>
                                          </p:stCondLst>
                                        </p:cTn>
                                        <p:tgtEl>
                                          <p:spTgt spid="65539"/>
                                        </p:tgtEl>
                                        <p:attrNameLst>
                                          <p:attrName>style.visibility</p:attrName>
                                        </p:attrNameLst>
                                      </p:cBhvr>
                                      <p:to>
                                        <p:strVal val="visible"/>
                                      </p:to>
                                    </p:set>
                                    <p:anim to="" calcmode="lin" valueType="num">
                                      <p:cBhvr>
                                        <p:cTn id="12" dur="1" fill="hold"/>
                                        <p:tgtEl>
                                          <p:spTgt spid="65539"/>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538" grpId="0" autoUpdateAnimBg="0"/>
      <p:bldP spid="65539" grpId="0" autoUpdateAnimBg="0"/>
    </p:bldLst>
  </p:timing>
</p:sld>
</file>

<file path=ppt/slides/slide5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3730" name="Segnaposto numero diapositiva 4">
            <a:extLst>
              <a:ext uri="{FF2B5EF4-FFF2-40B4-BE49-F238E27FC236}">
                <a16:creationId xmlns:a16="http://schemas.microsoft.com/office/drawing/2014/main" id="{E2623E01-5417-4F46-AA7E-4EB4821CF091}"/>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70A7C1F1-E4FA-4AFB-8419-7B564163A397}" type="slidenum">
              <a:rPr lang="en-US" altLang="zh-CN" sz="1400"/>
              <a:pPr>
                <a:spcBef>
                  <a:spcPct val="0"/>
                </a:spcBef>
                <a:buFontTx/>
                <a:buNone/>
              </a:pPr>
              <a:t>56</a:t>
            </a:fld>
            <a:endParaRPr lang="en-US" altLang="zh-CN" sz="1400"/>
          </a:p>
        </p:txBody>
      </p:sp>
      <p:sp>
        <p:nvSpPr>
          <p:cNvPr id="66562" name="Rectangle 2">
            <a:extLst>
              <a:ext uri="{FF2B5EF4-FFF2-40B4-BE49-F238E27FC236}">
                <a16:creationId xmlns:a16="http://schemas.microsoft.com/office/drawing/2014/main" id="{85D52BE7-961B-4BD6-ACD8-FC85818FEAF0}"/>
              </a:ext>
            </a:extLst>
          </p:cNvPr>
          <p:cNvSpPr>
            <a:spLocks noGrp="1" noChangeArrowheads="1"/>
          </p:cNvSpPr>
          <p:nvPr>
            <p:ph type="title"/>
          </p:nvPr>
        </p:nvSpPr>
        <p:spPr>
          <a:xfrm>
            <a:off x="2209800" y="609600"/>
            <a:ext cx="7772400" cy="914400"/>
          </a:xfrm>
        </p:spPr>
        <p:txBody>
          <a:bodyPr/>
          <a:lstStyle/>
          <a:p>
            <a:pPr algn="l" eaLnBrk="1" hangingPunct="1"/>
            <a:r>
              <a:rPr lang="en-US" altLang="zh-CN" sz="3200"/>
              <a:t>(3) Dark-field microscopy</a:t>
            </a:r>
          </a:p>
        </p:txBody>
      </p:sp>
      <p:sp>
        <p:nvSpPr>
          <p:cNvPr id="66563" name="Rectangle 3">
            <a:extLst>
              <a:ext uri="{FF2B5EF4-FFF2-40B4-BE49-F238E27FC236}">
                <a16:creationId xmlns:a16="http://schemas.microsoft.com/office/drawing/2014/main" id="{17D8C878-FBF0-4A14-A328-B220C98C3CDB}"/>
              </a:ext>
            </a:extLst>
          </p:cNvPr>
          <p:cNvSpPr>
            <a:spLocks noChangeArrowheads="1"/>
          </p:cNvSpPr>
          <p:nvPr/>
        </p:nvSpPr>
        <p:spPr bwMode="auto">
          <a:xfrm>
            <a:off x="2286000" y="1371601"/>
            <a:ext cx="7696200" cy="2062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r>
              <a:rPr lang="en-US" altLang="zh-CN" sz="3200">
                <a:solidFill>
                  <a:schemeClr val="tx2"/>
                </a:solidFill>
              </a:rPr>
              <a:t>           By dark-field microscopy, particles as small as 5nm may be detected under optimum conditions, with about 20nm as the lower limit under average condition.</a:t>
            </a:r>
          </a:p>
        </p:txBody>
      </p:sp>
      <p:sp>
        <p:nvSpPr>
          <p:cNvPr id="66564" name="Text Box 4">
            <a:extLst>
              <a:ext uri="{FF2B5EF4-FFF2-40B4-BE49-F238E27FC236}">
                <a16:creationId xmlns:a16="http://schemas.microsoft.com/office/drawing/2014/main" id="{9A177B11-A72F-478A-9514-634345BC150E}"/>
              </a:ext>
            </a:extLst>
          </p:cNvPr>
          <p:cNvSpPr txBox="1">
            <a:spLocks noChangeArrowheads="1"/>
          </p:cNvSpPr>
          <p:nvPr/>
        </p:nvSpPr>
        <p:spPr bwMode="auto">
          <a:xfrm>
            <a:off x="2286000" y="3505201"/>
            <a:ext cx="7772400"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FontTx/>
              <a:buNone/>
            </a:pPr>
            <a:r>
              <a:rPr lang="en-US" altLang="zh-CN" sz="3200"/>
              <a:t>         In </a:t>
            </a:r>
            <a:r>
              <a:rPr lang="en-US" altLang="zh-CN" sz="3200">
                <a:solidFill>
                  <a:schemeClr val="tx2"/>
                </a:solidFill>
              </a:rPr>
              <a:t>dark-field microscopy, the sample is illuminated from the side rather than from below as in an ordinary microscopy. </a:t>
            </a:r>
          </a:p>
        </p:txBody>
      </p:sp>
    </p:spTree>
    <p:extLst>
      <p:ext uri="{BB962C8B-B14F-4D97-AF65-F5344CB8AC3E}">
        <p14:creationId xmlns:p14="http://schemas.microsoft.com/office/powerpoint/2010/main" val="410101266"/>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66562"/>
                                        </p:tgtEl>
                                        <p:attrNameLst>
                                          <p:attrName>style.visibility</p:attrName>
                                        </p:attrNameLst>
                                      </p:cBhvr>
                                      <p:to>
                                        <p:strVal val="visible"/>
                                      </p:to>
                                    </p:set>
                                    <p:anim calcmode="lin" valueType="num">
                                      <p:cBhvr additive="base">
                                        <p:cTn id="7" dur="500" fill="hold"/>
                                        <p:tgtEl>
                                          <p:spTgt spid="66562"/>
                                        </p:tgtEl>
                                        <p:attrNameLst>
                                          <p:attrName>ppt_x</p:attrName>
                                        </p:attrNameLst>
                                      </p:cBhvr>
                                      <p:tavLst>
                                        <p:tav tm="0">
                                          <p:val>
                                            <p:strVal val="0-#ppt_w/2"/>
                                          </p:val>
                                        </p:tav>
                                        <p:tav tm="100000">
                                          <p:val>
                                            <p:strVal val="#ppt_x"/>
                                          </p:val>
                                        </p:tav>
                                      </p:tavLst>
                                    </p:anim>
                                    <p:anim calcmode="lin" valueType="num">
                                      <p:cBhvr additive="base">
                                        <p:cTn id="8" dur="500" fill="hold"/>
                                        <p:tgtEl>
                                          <p:spTgt spid="66562"/>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4" presetClass="entr" presetSubtype="0" fill="hold" grpId="0" nodeType="clickEffect">
                                  <p:stCondLst>
                                    <p:cond delay="0"/>
                                  </p:stCondLst>
                                  <p:childTnLst>
                                    <p:set>
                                      <p:cBhvr>
                                        <p:cTn id="12" dur="1" fill="hold">
                                          <p:stCondLst>
                                            <p:cond delay="499"/>
                                          </p:stCondLst>
                                        </p:cTn>
                                        <p:tgtEl>
                                          <p:spTgt spid="66563"/>
                                        </p:tgtEl>
                                        <p:attrNameLst>
                                          <p:attrName>style.visibility</p:attrName>
                                        </p:attrNameLst>
                                      </p:cBhvr>
                                      <p:to>
                                        <p:strVal val="visible"/>
                                      </p:to>
                                    </p:set>
                                    <p:anim to="" calcmode="lin" valueType="num">
                                      <p:cBhvr>
                                        <p:cTn id="13" dur="1" fill="hold"/>
                                        <p:tgtEl>
                                          <p:spTgt spid="66563"/>
                                        </p:tgtEl>
                                        <p:attrNameLst>
                                          <p:attrName/>
                                        </p:attrNameLst>
                                      </p:cBhvr>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24" presetClass="entr" presetSubtype="0" fill="hold" grpId="0" nodeType="clickEffect">
                                  <p:stCondLst>
                                    <p:cond delay="0"/>
                                  </p:stCondLst>
                                  <p:childTnLst>
                                    <p:set>
                                      <p:cBhvr>
                                        <p:cTn id="17" dur="1" fill="hold">
                                          <p:stCondLst>
                                            <p:cond delay="499"/>
                                          </p:stCondLst>
                                        </p:cTn>
                                        <p:tgtEl>
                                          <p:spTgt spid="66564"/>
                                        </p:tgtEl>
                                        <p:attrNameLst>
                                          <p:attrName>style.visibility</p:attrName>
                                        </p:attrNameLst>
                                      </p:cBhvr>
                                      <p:to>
                                        <p:strVal val="visible"/>
                                      </p:to>
                                    </p:set>
                                    <p:anim to="" calcmode="lin" valueType="num">
                                      <p:cBhvr>
                                        <p:cTn id="18" dur="1" fill="hold"/>
                                        <p:tgtEl>
                                          <p:spTgt spid="66564"/>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562" grpId="0" autoUpdateAnimBg="0"/>
      <p:bldP spid="66563" grpId="0" autoUpdateAnimBg="0"/>
      <p:bldP spid="66564" grpId="0" autoUpdateAnimBg="0"/>
    </p:bldLst>
  </p:timing>
</p:sld>
</file>

<file path=ppt/slides/slide5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4754" name="Segnaposto numero diapositiva 4">
            <a:extLst>
              <a:ext uri="{FF2B5EF4-FFF2-40B4-BE49-F238E27FC236}">
                <a16:creationId xmlns:a16="http://schemas.microsoft.com/office/drawing/2014/main" id="{BB6BB202-3D6C-4DB6-99F5-287C45820BE8}"/>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7E707CAA-B68D-4B40-9AC8-510379937E7D}" type="slidenum">
              <a:rPr lang="en-US" altLang="zh-CN" sz="1400"/>
              <a:pPr>
                <a:spcBef>
                  <a:spcPct val="0"/>
                </a:spcBef>
                <a:buFontTx/>
                <a:buNone/>
              </a:pPr>
              <a:t>57</a:t>
            </a:fld>
            <a:endParaRPr lang="en-US" altLang="zh-CN" sz="1400"/>
          </a:p>
        </p:txBody>
      </p:sp>
      <p:sp>
        <p:nvSpPr>
          <p:cNvPr id="67586" name="Rectangle 2">
            <a:extLst>
              <a:ext uri="{FF2B5EF4-FFF2-40B4-BE49-F238E27FC236}">
                <a16:creationId xmlns:a16="http://schemas.microsoft.com/office/drawing/2014/main" id="{58686CA1-5C26-46FA-AE8B-6AA129CF3B8A}"/>
              </a:ext>
            </a:extLst>
          </p:cNvPr>
          <p:cNvSpPr>
            <a:spLocks noGrp="1" noChangeArrowheads="1"/>
          </p:cNvSpPr>
          <p:nvPr>
            <p:ph type="title"/>
          </p:nvPr>
        </p:nvSpPr>
        <p:spPr>
          <a:xfrm>
            <a:off x="2057400" y="533400"/>
            <a:ext cx="7924800" cy="3352800"/>
          </a:xfrm>
        </p:spPr>
        <p:txBody>
          <a:bodyPr/>
          <a:lstStyle/>
          <a:p>
            <a:pPr algn="just" eaLnBrk="1" hangingPunct="1"/>
            <a:r>
              <a:rPr lang="en-US" altLang="zh-CN" sz="3200"/>
              <a:t>            If no particles are present, no light would be deviated from the horizontal into the microscope, and the field would appear totally dark. However, the present of small dispersed particles leads to the scattering of some light from the horizontal into the microscope objective (sometimes called the Tydall effect). </a:t>
            </a:r>
          </a:p>
        </p:txBody>
      </p:sp>
      <p:sp>
        <p:nvSpPr>
          <p:cNvPr id="67589" name="Text Box 5">
            <a:extLst>
              <a:ext uri="{FF2B5EF4-FFF2-40B4-BE49-F238E27FC236}">
                <a16:creationId xmlns:a16="http://schemas.microsoft.com/office/drawing/2014/main" id="{863F7ABD-DCD4-4260-AB5C-045EC725A631}"/>
              </a:ext>
            </a:extLst>
          </p:cNvPr>
          <p:cNvSpPr txBox="1">
            <a:spLocks noChangeArrowheads="1"/>
          </p:cNvSpPr>
          <p:nvPr/>
        </p:nvSpPr>
        <p:spPr bwMode="auto">
          <a:xfrm>
            <a:off x="2133600" y="3810000"/>
            <a:ext cx="7772400" cy="255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FontTx/>
              <a:buNone/>
            </a:pPr>
            <a:r>
              <a:rPr lang="en-US" altLang="zh-CN" sz="3200"/>
              <a:t>          In dark-field microscopy, some rough indication of the symmetry of the particles is afforded by the twinkling that accompanies the rotation of asymmetrical particles ,but this is a highly subjective observation.</a:t>
            </a:r>
          </a:p>
        </p:txBody>
      </p:sp>
    </p:spTree>
    <p:extLst>
      <p:ext uri="{BB962C8B-B14F-4D97-AF65-F5344CB8AC3E}">
        <p14:creationId xmlns:p14="http://schemas.microsoft.com/office/powerpoint/2010/main" val="1139911332"/>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4" presetClass="entr" presetSubtype="0" fill="hold" grpId="0" nodeType="clickEffect">
                                  <p:stCondLst>
                                    <p:cond delay="0"/>
                                  </p:stCondLst>
                                  <p:childTnLst>
                                    <p:set>
                                      <p:cBhvr>
                                        <p:cTn id="6" dur="1" fill="hold">
                                          <p:stCondLst>
                                            <p:cond delay="499"/>
                                          </p:stCondLst>
                                        </p:cTn>
                                        <p:tgtEl>
                                          <p:spTgt spid="67586"/>
                                        </p:tgtEl>
                                        <p:attrNameLst>
                                          <p:attrName>style.visibility</p:attrName>
                                        </p:attrNameLst>
                                      </p:cBhvr>
                                      <p:to>
                                        <p:strVal val="visible"/>
                                      </p:to>
                                    </p:set>
                                    <p:anim to="" calcmode="lin" valueType="num">
                                      <p:cBhvr>
                                        <p:cTn id="7" dur="1" fill="hold"/>
                                        <p:tgtEl>
                                          <p:spTgt spid="67586"/>
                                        </p:tgtEl>
                                        <p:attrNameLst>
                                          <p:attrName/>
                                        </p:attrNameLst>
                                      </p:cBhvr>
                                    </p:anim>
                                  </p:childTnLst>
                                </p:cTn>
                              </p:par>
                            </p:childTnLst>
                          </p:cTn>
                        </p:par>
                      </p:childTnLst>
                    </p:cTn>
                  </p:par>
                  <p:par>
                    <p:cTn id="8" fill="hold" nodeType="clickPar">
                      <p:stCondLst>
                        <p:cond delay="indefinite"/>
                      </p:stCondLst>
                      <p:childTnLst>
                        <p:par>
                          <p:cTn id="9" fill="hold" nodeType="withGroup">
                            <p:stCondLst>
                              <p:cond delay="0"/>
                            </p:stCondLst>
                            <p:childTnLst>
                              <p:par>
                                <p:cTn id="10" presetID="24" presetClass="entr" presetSubtype="0" fill="hold" grpId="0" nodeType="clickEffect">
                                  <p:stCondLst>
                                    <p:cond delay="0"/>
                                  </p:stCondLst>
                                  <p:childTnLst>
                                    <p:set>
                                      <p:cBhvr>
                                        <p:cTn id="11" dur="1" fill="hold">
                                          <p:stCondLst>
                                            <p:cond delay="499"/>
                                          </p:stCondLst>
                                        </p:cTn>
                                        <p:tgtEl>
                                          <p:spTgt spid="67589"/>
                                        </p:tgtEl>
                                        <p:attrNameLst>
                                          <p:attrName>style.visibility</p:attrName>
                                        </p:attrNameLst>
                                      </p:cBhvr>
                                      <p:to>
                                        <p:strVal val="visible"/>
                                      </p:to>
                                    </p:set>
                                    <p:anim to="" calcmode="lin" valueType="num">
                                      <p:cBhvr>
                                        <p:cTn id="12" dur="1" fill="hold"/>
                                        <p:tgtEl>
                                          <p:spTgt spid="67589"/>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586" grpId="0" autoUpdateAnimBg="0"/>
      <p:bldP spid="67589" grpId="0" autoUpdateAnimBg="0"/>
    </p:bldLst>
  </p:timing>
</p:sld>
</file>

<file path=ppt/slides/slide5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5778" name="Segnaposto numero diapositiva 4">
            <a:extLst>
              <a:ext uri="{FF2B5EF4-FFF2-40B4-BE49-F238E27FC236}">
                <a16:creationId xmlns:a16="http://schemas.microsoft.com/office/drawing/2014/main" id="{ED5CB406-A2FB-41AF-9211-5B5A5816D005}"/>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496E9D23-8797-455F-A0D2-7E2DCE14AA25}" type="slidenum">
              <a:rPr lang="en-US" altLang="zh-CN" sz="1400"/>
              <a:pPr>
                <a:spcBef>
                  <a:spcPct val="0"/>
                </a:spcBef>
                <a:buFontTx/>
                <a:buNone/>
              </a:pPr>
              <a:t>58</a:t>
            </a:fld>
            <a:endParaRPr lang="en-US" altLang="zh-CN" sz="1400"/>
          </a:p>
        </p:txBody>
      </p:sp>
      <p:sp>
        <p:nvSpPr>
          <p:cNvPr id="68610" name="Rectangle 2">
            <a:extLst>
              <a:ext uri="{FF2B5EF4-FFF2-40B4-BE49-F238E27FC236}">
                <a16:creationId xmlns:a16="http://schemas.microsoft.com/office/drawing/2014/main" id="{6D71D21F-E913-44EA-8E3C-4E46C3445874}"/>
              </a:ext>
            </a:extLst>
          </p:cNvPr>
          <p:cNvSpPr>
            <a:spLocks noGrp="1" noChangeArrowheads="1"/>
          </p:cNvSpPr>
          <p:nvPr>
            <p:ph type="title"/>
          </p:nvPr>
        </p:nvSpPr>
        <p:spPr>
          <a:xfrm>
            <a:off x="2133600" y="457200"/>
            <a:ext cx="7848600" cy="2286000"/>
          </a:xfrm>
        </p:spPr>
        <p:txBody>
          <a:bodyPr/>
          <a:lstStyle/>
          <a:p>
            <a:pPr algn="just" eaLnBrk="1" hangingPunct="1"/>
            <a:r>
              <a:rPr lang="en-US" altLang="zh-CN" sz="3200"/>
              <a:t>         In dark-field, as in direct observation microscopy, the refractive index difference between the particles and the medium is one of the crucial factors that influences the feasibility of the method.</a:t>
            </a:r>
          </a:p>
        </p:txBody>
      </p:sp>
      <p:sp>
        <p:nvSpPr>
          <p:cNvPr id="68613" name="Text Box 5">
            <a:extLst>
              <a:ext uri="{FF2B5EF4-FFF2-40B4-BE49-F238E27FC236}">
                <a16:creationId xmlns:a16="http://schemas.microsoft.com/office/drawing/2014/main" id="{08F2374A-FD96-4BEA-9B51-7EA99EB7CA2C}"/>
              </a:ext>
            </a:extLst>
          </p:cNvPr>
          <p:cNvSpPr txBox="1">
            <a:spLocks noChangeArrowheads="1"/>
          </p:cNvSpPr>
          <p:nvPr/>
        </p:nvSpPr>
        <p:spPr bwMode="auto">
          <a:xfrm>
            <a:off x="2133600" y="2667000"/>
            <a:ext cx="8001000" cy="255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FontTx/>
              <a:buNone/>
            </a:pPr>
            <a:r>
              <a:rPr lang="en-US" altLang="zh-CN" sz="3200"/>
              <a:t>         Very good resolving power is obtained with metallic particles, which offer maximum contrast refractive index. The technique played an important historic role in colloid science, particularly in the study of metallic colloids.</a:t>
            </a:r>
          </a:p>
        </p:txBody>
      </p:sp>
      <p:sp>
        <p:nvSpPr>
          <p:cNvPr id="68614" name="Text Box 6">
            <a:extLst>
              <a:ext uri="{FF2B5EF4-FFF2-40B4-BE49-F238E27FC236}">
                <a16:creationId xmlns:a16="http://schemas.microsoft.com/office/drawing/2014/main" id="{D9623FEA-BEE2-464A-AE9A-29F8B3EE01DE}"/>
              </a:ext>
            </a:extLst>
          </p:cNvPr>
          <p:cNvSpPr txBox="1">
            <a:spLocks noChangeArrowheads="1"/>
          </p:cNvSpPr>
          <p:nvPr/>
        </p:nvSpPr>
        <p:spPr bwMode="auto">
          <a:xfrm>
            <a:off x="2209800" y="5029201"/>
            <a:ext cx="8001000"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FontTx/>
              <a:buNone/>
            </a:pPr>
            <a:r>
              <a:rPr lang="en-US" altLang="zh-CN" sz="3200"/>
              <a:t>         R. Zsigmondy (Nobel Prize, 1925) made extensive use of this technique in his study of colloidal gold. </a:t>
            </a:r>
          </a:p>
        </p:txBody>
      </p:sp>
    </p:spTree>
    <p:extLst>
      <p:ext uri="{BB962C8B-B14F-4D97-AF65-F5344CB8AC3E}">
        <p14:creationId xmlns:p14="http://schemas.microsoft.com/office/powerpoint/2010/main" val="599619282"/>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4" presetClass="entr" presetSubtype="0" fill="hold" grpId="0" nodeType="clickEffect">
                                  <p:stCondLst>
                                    <p:cond delay="0"/>
                                  </p:stCondLst>
                                  <p:childTnLst>
                                    <p:set>
                                      <p:cBhvr>
                                        <p:cTn id="6" dur="1" fill="hold">
                                          <p:stCondLst>
                                            <p:cond delay="499"/>
                                          </p:stCondLst>
                                        </p:cTn>
                                        <p:tgtEl>
                                          <p:spTgt spid="68610"/>
                                        </p:tgtEl>
                                        <p:attrNameLst>
                                          <p:attrName>style.visibility</p:attrName>
                                        </p:attrNameLst>
                                      </p:cBhvr>
                                      <p:to>
                                        <p:strVal val="visible"/>
                                      </p:to>
                                    </p:set>
                                    <p:anim to="" calcmode="lin" valueType="num">
                                      <p:cBhvr>
                                        <p:cTn id="7" dur="1" fill="hold"/>
                                        <p:tgtEl>
                                          <p:spTgt spid="68610"/>
                                        </p:tgtEl>
                                        <p:attrNameLst>
                                          <p:attrName/>
                                        </p:attrNameLst>
                                      </p:cBhvr>
                                    </p:anim>
                                  </p:childTnLst>
                                </p:cTn>
                              </p:par>
                            </p:childTnLst>
                          </p:cTn>
                        </p:par>
                      </p:childTnLst>
                    </p:cTn>
                  </p:par>
                  <p:par>
                    <p:cTn id="8" fill="hold" nodeType="clickPar">
                      <p:stCondLst>
                        <p:cond delay="indefinite"/>
                      </p:stCondLst>
                      <p:childTnLst>
                        <p:par>
                          <p:cTn id="9" fill="hold" nodeType="withGroup">
                            <p:stCondLst>
                              <p:cond delay="0"/>
                            </p:stCondLst>
                            <p:childTnLst>
                              <p:par>
                                <p:cTn id="10" presetID="24" presetClass="entr" presetSubtype="0" fill="hold" grpId="0" nodeType="clickEffect">
                                  <p:stCondLst>
                                    <p:cond delay="0"/>
                                  </p:stCondLst>
                                  <p:childTnLst>
                                    <p:set>
                                      <p:cBhvr>
                                        <p:cTn id="11" dur="1" fill="hold">
                                          <p:stCondLst>
                                            <p:cond delay="499"/>
                                          </p:stCondLst>
                                        </p:cTn>
                                        <p:tgtEl>
                                          <p:spTgt spid="68613"/>
                                        </p:tgtEl>
                                        <p:attrNameLst>
                                          <p:attrName>style.visibility</p:attrName>
                                        </p:attrNameLst>
                                      </p:cBhvr>
                                      <p:to>
                                        <p:strVal val="visible"/>
                                      </p:to>
                                    </p:set>
                                    <p:anim to="" calcmode="lin" valueType="num">
                                      <p:cBhvr>
                                        <p:cTn id="12" dur="1" fill="hold"/>
                                        <p:tgtEl>
                                          <p:spTgt spid="68613"/>
                                        </p:tgtEl>
                                        <p:attrNameLst>
                                          <p:attrName/>
                                        </p:attrNameLst>
                                      </p:cBhvr>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24" presetClass="entr" presetSubtype="0" fill="hold" grpId="0" nodeType="clickEffect">
                                  <p:stCondLst>
                                    <p:cond delay="0"/>
                                  </p:stCondLst>
                                  <p:childTnLst>
                                    <p:set>
                                      <p:cBhvr>
                                        <p:cTn id="16" dur="1" fill="hold">
                                          <p:stCondLst>
                                            <p:cond delay="499"/>
                                          </p:stCondLst>
                                        </p:cTn>
                                        <p:tgtEl>
                                          <p:spTgt spid="68614"/>
                                        </p:tgtEl>
                                        <p:attrNameLst>
                                          <p:attrName>style.visibility</p:attrName>
                                        </p:attrNameLst>
                                      </p:cBhvr>
                                      <p:to>
                                        <p:strVal val="visible"/>
                                      </p:to>
                                    </p:set>
                                    <p:anim to="" calcmode="lin" valueType="num">
                                      <p:cBhvr>
                                        <p:cTn id="17" dur="1" fill="hold"/>
                                        <p:tgtEl>
                                          <p:spTgt spid="68614"/>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610" grpId="0" autoUpdateAnimBg="0"/>
      <p:bldP spid="68613" grpId="0" autoUpdateAnimBg="0"/>
      <p:bldP spid="68614" grpId="0" autoUpdateAnimBg="0"/>
    </p:bldLst>
  </p:timing>
</p:sld>
</file>

<file path=ppt/slides/slide5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6802" name="Segnaposto numero diapositiva 4">
            <a:extLst>
              <a:ext uri="{FF2B5EF4-FFF2-40B4-BE49-F238E27FC236}">
                <a16:creationId xmlns:a16="http://schemas.microsoft.com/office/drawing/2014/main" id="{F0D150BD-656F-48DF-86F7-49B2ADD704D0}"/>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36F8D2EB-1875-4CB6-9C5C-F84917E07607}" type="slidenum">
              <a:rPr lang="en-US" altLang="zh-CN" sz="1400"/>
              <a:pPr>
                <a:spcBef>
                  <a:spcPct val="0"/>
                </a:spcBef>
                <a:buFontTx/>
                <a:buNone/>
              </a:pPr>
              <a:t>59</a:t>
            </a:fld>
            <a:endParaRPr lang="en-US" altLang="zh-CN" sz="1400"/>
          </a:p>
        </p:txBody>
      </p:sp>
      <p:sp>
        <p:nvSpPr>
          <p:cNvPr id="69634" name="Rectangle 2">
            <a:extLst>
              <a:ext uri="{FF2B5EF4-FFF2-40B4-BE49-F238E27FC236}">
                <a16:creationId xmlns:a16="http://schemas.microsoft.com/office/drawing/2014/main" id="{B96E4F8F-049D-4A0D-AD85-D22AD0A0C2D6}"/>
              </a:ext>
            </a:extLst>
          </p:cNvPr>
          <p:cNvSpPr>
            <a:spLocks noGrp="1" noChangeArrowheads="1"/>
          </p:cNvSpPr>
          <p:nvPr>
            <p:ph type="title"/>
          </p:nvPr>
        </p:nvSpPr>
        <p:spPr/>
        <p:txBody>
          <a:bodyPr/>
          <a:lstStyle/>
          <a:p>
            <a:pPr algn="l" eaLnBrk="1" hangingPunct="1"/>
            <a:r>
              <a:rPr lang="en-US" altLang="zh-CN" sz="3200"/>
              <a:t>2. Electron microscopy</a:t>
            </a:r>
          </a:p>
        </p:txBody>
      </p:sp>
      <p:graphicFrame>
        <p:nvGraphicFramePr>
          <p:cNvPr id="69635" name="Object 3">
            <a:extLst>
              <a:ext uri="{FF2B5EF4-FFF2-40B4-BE49-F238E27FC236}">
                <a16:creationId xmlns:a16="http://schemas.microsoft.com/office/drawing/2014/main" id="{419AE85D-FC9F-45E6-98DF-0932B03FD76C}"/>
              </a:ext>
            </a:extLst>
          </p:cNvPr>
          <p:cNvGraphicFramePr>
            <a:graphicFrameLocks noChangeAspect="1"/>
          </p:cNvGraphicFramePr>
          <p:nvPr/>
        </p:nvGraphicFramePr>
        <p:xfrm>
          <a:off x="4267200" y="2209801"/>
          <a:ext cx="2895600" cy="593725"/>
        </p:xfrm>
        <a:graphic>
          <a:graphicData uri="http://schemas.openxmlformats.org/presentationml/2006/ole">
            <mc:AlternateContent xmlns:mc="http://schemas.openxmlformats.org/markup-compatibility/2006">
              <mc:Choice xmlns:v="urn:schemas-microsoft-com:vml" Requires="v">
                <p:oleObj spid="_x0000_s32770" name="Equation" r:id="rId3" imgW="990170" imgH="203112" progId="Equation.3">
                  <p:embed/>
                </p:oleObj>
              </mc:Choice>
              <mc:Fallback>
                <p:oleObj name="Equation" r:id="rId3" imgW="990170" imgH="203112" progId="Equation.3">
                  <p:embed/>
                  <p:pic>
                    <p:nvPicPr>
                      <p:cNvPr id="69635" name="Object 3">
                        <a:extLst>
                          <a:ext uri="{FF2B5EF4-FFF2-40B4-BE49-F238E27FC236}">
                            <a16:creationId xmlns:a16="http://schemas.microsoft.com/office/drawing/2014/main" id="{419AE85D-FC9F-45E6-98DF-0932B03FD76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67200" y="2209801"/>
                        <a:ext cx="2895600" cy="593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9636" name="Text Box 4">
            <a:extLst>
              <a:ext uri="{FF2B5EF4-FFF2-40B4-BE49-F238E27FC236}">
                <a16:creationId xmlns:a16="http://schemas.microsoft.com/office/drawing/2014/main" id="{A44EB6BD-3289-4BBE-995B-38D7BE2D4397}"/>
              </a:ext>
            </a:extLst>
          </p:cNvPr>
          <p:cNvSpPr txBox="1">
            <a:spLocks noChangeArrowheads="1"/>
          </p:cNvSpPr>
          <p:nvPr/>
        </p:nvSpPr>
        <p:spPr bwMode="auto">
          <a:xfrm>
            <a:off x="2209800" y="1447800"/>
            <a:ext cx="76200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3200"/>
              <a:t>(1) Transmission Electron Microscopy (TEM)</a:t>
            </a:r>
          </a:p>
        </p:txBody>
      </p:sp>
      <p:sp>
        <p:nvSpPr>
          <p:cNvPr id="69637" name="Text Box 5">
            <a:extLst>
              <a:ext uri="{FF2B5EF4-FFF2-40B4-BE49-F238E27FC236}">
                <a16:creationId xmlns:a16="http://schemas.microsoft.com/office/drawing/2014/main" id="{C75E8A5D-F1CE-4118-8E94-24D9379F02A3}"/>
              </a:ext>
            </a:extLst>
          </p:cNvPr>
          <p:cNvSpPr txBox="1">
            <a:spLocks noChangeArrowheads="1"/>
          </p:cNvSpPr>
          <p:nvPr/>
        </p:nvSpPr>
        <p:spPr bwMode="auto">
          <a:xfrm>
            <a:off x="2362200" y="2819401"/>
            <a:ext cx="7620000" cy="2062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FontTx/>
              <a:buNone/>
            </a:pPr>
            <a:r>
              <a:rPr lang="en-US" altLang="zh-CN" sz="3200"/>
              <a:t>          It is clear that the best prospect for </a:t>
            </a:r>
            <a:r>
              <a:rPr lang="en-US" altLang="zh-CN" sz="3200">
                <a:solidFill>
                  <a:srgbClr val="FF3300"/>
                </a:solidFill>
              </a:rPr>
              <a:t>extending the range of microscopy lies in the extension by orders of magnitude of the wavelength</a:t>
            </a:r>
            <a:r>
              <a:rPr lang="en-US" altLang="zh-CN" sz="3200"/>
              <a:t> used to produce the image.</a:t>
            </a:r>
          </a:p>
        </p:txBody>
      </p:sp>
    </p:spTree>
    <p:extLst>
      <p:ext uri="{BB962C8B-B14F-4D97-AF65-F5344CB8AC3E}">
        <p14:creationId xmlns:p14="http://schemas.microsoft.com/office/powerpoint/2010/main" val="4144368806"/>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69634"/>
                                        </p:tgtEl>
                                        <p:attrNameLst>
                                          <p:attrName>style.visibility</p:attrName>
                                        </p:attrNameLst>
                                      </p:cBhvr>
                                      <p:to>
                                        <p:strVal val="visible"/>
                                      </p:to>
                                    </p:set>
                                    <p:anim calcmode="lin" valueType="num">
                                      <p:cBhvr additive="base">
                                        <p:cTn id="7" dur="500" fill="hold"/>
                                        <p:tgtEl>
                                          <p:spTgt spid="69634"/>
                                        </p:tgtEl>
                                        <p:attrNameLst>
                                          <p:attrName>ppt_x</p:attrName>
                                        </p:attrNameLst>
                                      </p:cBhvr>
                                      <p:tavLst>
                                        <p:tav tm="0">
                                          <p:val>
                                            <p:strVal val="0-#ppt_w/2"/>
                                          </p:val>
                                        </p:tav>
                                        <p:tav tm="100000">
                                          <p:val>
                                            <p:strVal val="#ppt_x"/>
                                          </p:val>
                                        </p:tav>
                                      </p:tavLst>
                                    </p:anim>
                                    <p:anim calcmode="lin" valueType="num">
                                      <p:cBhvr additive="base">
                                        <p:cTn id="8" dur="500" fill="hold"/>
                                        <p:tgtEl>
                                          <p:spTgt spid="69634"/>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4" presetClass="entr" presetSubtype="0" fill="hold" grpId="0" nodeType="clickEffect">
                                  <p:stCondLst>
                                    <p:cond delay="0"/>
                                  </p:stCondLst>
                                  <p:childTnLst>
                                    <p:set>
                                      <p:cBhvr>
                                        <p:cTn id="12" dur="1" fill="hold">
                                          <p:stCondLst>
                                            <p:cond delay="499"/>
                                          </p:stCondLst>
                                        </p:cTn>
                                        <p:tgtEl>
                                          <p:spTgt spid="69636"/>
                                        </p:tgtEl>
                                        <p:attrNameLst>
                                          <p:attrName>style.visibility</p:attrName>
                                        </p:attrNameLst>
                                      </p:cBhvr>
                                      <p:to>
                                        <p:strVal val="visible"/>
                                      </p:to>
                                    </p:set>
                                    <p:anim to="" calcmode="lin" valueType="num">
                                      <p:cBhvr>
                                        <p:cTn id="13" dur="1" fill="hold"/>
                                        <p:tgtEl>
                                          <p:spTgt spid="69636"/>
                                        </p:tgtEl>
                                        <p:attrNameLst>
                                          <p:attrName/>
                                        </p:attrNameLst>
                                      </p:cBhvr>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2" presetClass="entr" presetSubtype="2" fill="hold" nodeType="clickEffect">
                                  <p:stCondLst>
                                    <p:cond delay="0"/>
                                  </p:stCondLst>
                                  <p:childTnLst>
                                    <p:set>
                                      <p:cBhvr>
                                        <p:cTn id="17" dur="1" fill="hold">
                                          <p:stCondLst>
                                            <p:cond delay="0"/>
                                          </p:stCondLst>
                                        </p:cTn>
                                        <p:tgtEl>
                                          <p:spTgt spid="69635"/>
                                        </p:tgtEl>
                                        <p:attrNameLst>
                                          <p:attrName>style.visibility</p:attrName>
                                        </p:attrNameLst>
                                      </p:cBhvr>
                                      <p:to>
                                        <p:strVal val="visible"/>
                                      </p:to>
                                    </p:set>
                                    <p:anim calcmode="lin" valueType="num">
                                      <p:cBhvr additive="base">
                                        <p:cTn id="18" dur="500" fill="hold"/>
                                        <p:tgtEl>
                                          <p:spTgt spid="69635"/>
                                        </p:tgtEl>
                                        <p:attrNameLst>
                                          <p:attrName>ppt_x</p:attrName>
                                        </p:attrNameLst>
                                      </p:cBhvr>
                                      <p:tavLst>
                                        <p:tav tm="0">
                                          <p:val>
                                            <p:strVal val="1+#ppt_w/2"/>
                                          </p:val>
                                        </p:tav>
                                        <p:tav tm="100000">
                                          <p:val>
                                            <p:strVal val="#ppt_x"/>
                                          </p:val>
                                        </p:tav>
                                      </p:tavLst>
                                    </p:anim>
                                    <p:anim calcmode="lin" valueType="num">
                                      <p:cBhvr additive="base">
                                        <p:cTn id="19" dur="500" fill="hold"/>
                                        <p:tgtEl>
                                          <p:spTgt spid="69635"/>
                                        </p:tgtEl>
                                        <p:attrNameLst>
                                          <p:attrName>ppt_y</p:attrName>
                                        </p:attrNameLst>
                                      </p:cBhvr>
                                      <p:tavLst>
                                        <p:tav tm="0">
                                          <p:val>
                                            <p:strVal val="#ppt_y"/>
                                          </p:val>
                                        </p:tav>
                                        <p:tav tm="100000">
                                          <p:val>
                                            <p:strVal val="#ppt_y"/>
                                          </p:val>
                                        </p:tav>
                                      </p:tavLst>
                                    </p:anim>
                                  </p:childTnLst>
                                </p:cTn>
                              </p:par>
                            </p:childTnLst>
                          </p:cTn>
                        </p:par>
                      </p:childTnLst>
                    </p:cTn>
                  </p:par>
                  <p:par>
                    <p:cTn id="20" fill="hold" nodeType="clickPar">
                      <p:stCondLst>
                        <p:cond delay="indefinite"/>
                      </p:stCondLst>
                      <p:childTnLst>
                        <p:par>
                          <p:cTn id="21" fill="hold" nodeType="withGroup">
                            <p:stCondLst>
                              <p:cond delay="0"/>
                            </p:stCondLst>
                            <p:childTnLst>
                              <p:par>
                                <p:cTn id="22" presetID="24" presetClass="entr" presetSubtype="0" fill="hold" grpId="0" nodeType="clickEffect">
                                  <p:stCondLst>
                                    <p:cond delay="0"/>
                                  </p:stCondLst>
                                  <p:childTnLst>
                                    <p:set>
                                      <p:cBhvr>
                                        <p:cTn id="23" dur="1" fill="hold">
                                          <p:stCondLst>
                                            <p:cond delay="499"/>
                                          </p:stCondLst>
                                        </p:cTn>
                                        <p:tgtEl>
                                          <p:spTgt spid="69637"/>
                                        </p:tgtEl>
                                        <p:attrNameLst>
                                          <p:attrName>style.visibility</p:attrName>
                                        </p:attrNameLst>
                                      </p:cBhvr>
                                      <p:to>
                                        <p:strVal val="visible"/>
                                      </p:to>
                                    </p:set>
                                    <p:anim to="" calcmode="lin" valueType="num">
                                      <p:cBhvr>
                                        <p:cTn id="24" dur="1" fill="hold"/>
                                        <p:tgtEl>
                                          <p:spTgt spid="69637"/>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634" grpId="0" autoUpdateAnimBg="0"/>
      <p:bldP spid="69636" grpId="0" autoUpdateAnimBg="0"/>
      <p:bldP spid="69637" grpId="0" autoUpdateAnimBg="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9E086F-23C8-4661-BA95-3B4120BC330E}"/>
              </a:ext>
            </a:extLst>
          </p:cNvPr>
          <p:cNvSpPr>
            <a:spLocks noGrp="1"/>
          </p:cNvSpPr>
          <p:nvPr>
            <p:ph type="title"/>
          </p:nvPr>
        </p:nvSpPr>
        <p:spPr/>
        <p:txBody>
          <a:bodyPr/>
          <a:lstStyle/>
          <a:p>
            <a:r>
              <a:rPr lang="en-US" altLang="zh-CN" dirty="0"/>
              <a:t>Micelle</a:t>
            </a:r>
            <a:endParaRPr lang="en-GB" dirty="0"/>
          </a:p>
        </p:txBody>
      </p:sp>
      <p:sp>
        <p:nvSpPr>
          <p:cNvPr id="3" name="Content Placeholder 2">
            <a:extLst>
              <a:ext uri="{FF2B5EF4-FFF2-40B4-BE49-F238E27FC236}">
                <a16:creationId xmlns:a16="http://schemas.microsoft.com/office/drawing/2014/main" id="{11D51FD5-2176-448A-8328-D1BBFD8865BF}"/>
              </a:ext>
            </a:extLst>
          </p:cNvPr>
          <p:cNvSpPr>
            <a:spLocks noGrp="1"/>
          </p:cNvSpPr>
          <p:nvPr>
            <p:ph idx="1"/>
          </p:nvPr>
        </p:nvSpPr>
        <p:spPr>
          <a:xfrm>
            <a:off x="838200" y="1825625"/>
            <a:ext cx="10515600" cy="1466215"/>
          </a:xfrm>
        </p:spPr>
        <p:txBody>
          <a:bodyPr/>
          <a:lstStyle/>
          <a:p>
            <a:r>
              <a:rPr lang="en-US" altLang="zh-CN" dirty="0"/>
              <a:t>A monophasic, fluid, transparent, isotropic and thermodynamically stable system composed by surfactant and water, the particle has some linear dimension between 10</a:t>
            </a:r>
            <a:r>
              <a:rPr lang="en-US" altLang="zh-CN" baseline="30000" dirty="0"/>
              <a:t>-9</a:t>
            </a:r>
            <a:r>
              <a:rPr lang="en-US" altLang="zh-CN" dirty="0"/>
              <a:t>-10</a:t>
            </a:r>
            <a:r>
              <a:rPr lang="en-US" altLang="zh-CN" baseline="30000" dirty="0"/>
              <a:t>-6</a:t>
            </a:r>
            <a:r>
              <a:rPr lang="en-US" altLang="zh-CN" dirty="0"/>
              <a:t>m.</a:t>
            </a:r>
            <a:endParaRPr lang="en-GB" dirty="0"/>
          </a:p>
        </p:txBody>
      </p:sp>
      <p:graphicFrame>
        <p:nvGraphicFramePr>
          <p:cNvPr id="4" name="Object 8">
            <a:extLst>
              <a:ext uri="{FF2B5EF4-FFF2-40B4-BE49-F238E27FC236}">
                <a16:creationId xmlns:a16="http://schemas.microsoft.com/office/drawing/2014/main" id="{3C2AEEF6-E886-4A9D-97FC-9257E9E440EB}"/>
              </a:ext>
            </a:extLst>
          </p:cNvPr>
          <p:cNvGraphicFramePr>
            <a:graphicFrameLocks noChangeAspect="1"/>
          </p:cNvGraphicFramePr>
          <p:nvPr>
            <p:extLst>
              <p:ext uri="{D42A27DB-BD31-4B8C-83A1-F6EECF244321}">
                <p14:modId xmlns:p14="http://schemas.microsoft.com/office/powerpoint/2010/main" val="3263859768"/>
              </p:ext>
            </p:extLst>
          </p:nvPr>
        </p:nvGraphicFramePr>
        <p:xfrm>
          <a:off x="4510088" y="3598863"/>
          <a:ext cx="3171825" cy="1879600"/>
        </p:xfrm>
        <a:graphic>
          <a:graphicData uri="http://schemas.openxmlformats.org/presentationml/2006/ole">
            <mc:AlternateContent xmlns:mc="http://schemas.openxmlformats.org/markup-compatibility/2006">
              <mc:Choice xmlns:v="urn:schemas-microsoft-com:vml" Requires="v">
                <p:oleObj spid="_x0000_s1027" name="Bitmap Image" r:id="rId3" imgW="1196280" imgH="708840" progId="Paint.Picture">
                  <p:embed/>
                </p:oleObj>
              </mc:Choice>
              <mc:Fallback>
                <p:oleObj name="Bitmap Image" r:id="rId3" imgW="1196280" imgH="708840" progId="Paint.Picture">
                  <p:embed/>
                  <p:pic>
                    <p:nvPicPr>
                      <p:cNvPr id="89096" name="Object 8">
                        <a:extLst>
                          <a:ext uri="{FF2B5EF4-FFF2-40B4-BE49-F238E27FC236}">
                            <a16:creationId xmlns:a16="http://schemas.microsoft.com/office/drawing/2014/main" id="{18E53E4B-ADB1-4C7D-B73C-760B81A3AE81}"/>
                          </a:ext>
                        </a:extLst>
                      </p:cNvPr>
                      <p:cNvPicPr>
                        <a:picLocks noChangeAspect="1" noChangeArrowheads="1"/>
                      </p:cNvPicPr>
                      <p:nvPr/>
                    </p:nvPicPr>
                    <p:blipFill>
                      <a:blip r:embed="rId4"/>
                      <a:srcRect/>
                      <a:stretch>
                        <a:fillRect/>
                      </a:stretch>
                    </p:blipFill>
                    <p:spPr bwMode="auto">
                      <a:xfrm>
                        <a:off x="4510088" y="3598863"/>
                        <a:ext cx="3171825" cy="187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 name="TextBox 4">
            <a:extLst>
              <a:ext uri="{FF2B5EF4-FFF2-40B4-BE49-F238E27FC236}">
                <a16:creationId xmlns:a16="http://schemas.microsoft.com/office/drawing/2014/main" id="{19A37E46-D47F-448B-87EC-E588516676EB}"/>
              </a:ext>
            </a:extLst>
          </p:cNvPr>
          <p:cNvSpPr txBox="1"/>
          <p:nvPr/>
        </p:nvSpPr>
        <p:spPr>
          <a:xfrm>
            <a:off x="5094764" y="5856613"/>
            <a:ext cx="2002471" cy="800219"/>
          </a:xfrm>
          <a:prstGeom prst="rect">
            <a:avLst/>
          </a:prstGeom>
          <a:noFill/>
        </p:spPr>
        <p:txBody>
          <a:bodyPr wrap="none" rtlCol="0">
            <a:spAutoFit/>
          </a:bodyPr>
          <a:lstStyle/>
          <a:p>
            <a:r>
              <a:rPr lang="en-GB" sz="2800" dirty="0"/>
              <a:t>O/W micelle</a:t>
            </a:r>
          </a:p>
          <a:p>
            <a:endParaRPr lang="en-GB" dirty="0"/>
          </a:p>
        </p:txBody>
      </p:sp>
    </p:spTree>
    <p:extLst>
      <p:ext uri="{BB962C8B-B14F-4D97-AF65-F5344CB8AC3E}">
        <p14:creationId xmlns:p14="http://schemas.microsoft.com/office/powerpoint/2010/main" val="569743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7826" name="Segnaposto numero diapositiva 4">
            <a:extLst>
              <a:ext uri="{FF2B5EF4-FFF2-40B4-BE49-F238E27FC236}">
                <a16:creationId xmlns:a16="http://schemas.microsoft.com/office/drawing/2014/main" id="{DF5CBFAC-792C-4094-8C98-178F1006972B}"/>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E52F1F2E-1A94-4135-B556-6EFCFE41D893}" type="slidenum">
              <a:rPr lang="en-US" altLang="zh-CN" sz="1400"/>
              <a:pPr>
                <a:spcBef>
                  <a:spcPct val="0"/>
                </a:spcBef>
                <a:buFontTx/>
                <a:buNone/>
              </a:pPr>
              <a:t>60</a:t>
            </a:fld>
            <a:endParaRPr lang="en-US" altLang="zh-CN" sz="1400"/>
          </a:p>
        </p:txBody>
      </p:sp>
      <p:sp>
        <p:nvSpPr>
          <p:cNvPr id="70658" name="Rectangle 2">
            <a:extLst>
              <a:ext uri="{FF2B5EF4-FFF2-40B4-BE49-F238E27FC236}">
                <a16:creationId xmlns:a16="http://schemas.microsoft.com/office/drawing/2014/main" id="{B8586291-42C6-49AC-8C70-473B5A4F55BA}"/>
              </a:ext>
            </a:extLst>
          </p:cNvPr>
          <p:cNvSpPr>
            <a:spLocks noGrp="1" noChangeArrowheads="1"/>
          </p:cNvSpPr>
          <p:nvPr>
            <p:ph type="title"/>
          </p:nvPr>
        </p:nvSpPr>
        <p:spPr>
          <a:xfrm>
            <a:off x="2209800" y="838200"/>
            <a:ext cx="7772400" cy="762000"/>
          </a:xfrm>
        </p:spPr>
        <p:txBody>
          <a:bodyPr/>
          <a:lstStyle/>
          <a:p>
            <a:pPr algn="l" eaLnBrk="1" hangingPunct="1"/>
            <a:r>
              <a:rPr lang="en-US" altLang="zh-CN" sz="3200"/>
              <a:t>      According to the de Broglie equation:</a:t>
            </a:r>
          </a:p>
        </p:txBody>
      </p:sp>
      <p:sp>
        <p:nvSpPr>
          <p:cNvPr id="70659" name="Text Box 3">
            <a:extLst>
              <a:ext uri="{FF2B5EF4-FFF2-40B4-BE49-F238E27FC236}">
                <a16:creationId xmlns:a16="http://schemas.microsoft.com/office/drawing/2014/main" id="{07BA8A12-D621-49AE-86B6-036828DE94A7}"/>
              </a:ext>
            </a:extLst>
          </p:cNvPr>
          <p:cNvSpPr txBox="1">
            <a:spLocks noChangeArrowheads="1"/>
          </p:cNvSpPr>
          <p:nvPr/>
        </p:nvSpPr>
        <p:spPr bwMode="auto">
          <a:xfrm>
            <a:off x="3810000" y="1447800"/>
            <a:ext cx="38862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3200">
                <a:sym typeface="Symbol" panose="05050102010706020507" pitchFamily="18" charset="2"/>
              </a:rPr>
              <a:t> = h/m</a:t>
            </a:r>
            <a:endParaRPr lang="en-US" altLang="zh-CN" sz="3200"/>
          </a:p>
        </p:txBody>
      </p:sp>
      <p:sp>
        <p:nvSpPr>
          <p:cNvPr id="70660" name="Text Box 4">
            <a:extLst>
              <a:ext uri="{FF2B5EF4-FFF2-40B4-BE49-F238E27FC236}">
                <a16:creationId xmlns:a16="http://schemas.microsoft.com/office/drawing/2014/main" id="{80AA918D-EC97-4769-91DF-626ABCC2FE29}"/>
              </a:ext>
            </a:extLst>
          </p:cNvPr>
          <p:cNvSpPr txBox="1">
            <a:spLocks noChangeArrowheads="1"/>
          </p:cNvSpPr>
          <p:nvPr/>
        </p:nvSpPr>
        <p:spPr bwMode="auto">
          <a:xfrm>
            <a:off x="2286000" y="1905000"/>
            <a:ext cx="78486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3200"/>
              <a:t>          The wavelength of a particle is inversely proportional to its momentum.</a:t>
            </a:r>
          </a:p>
        </p:txBody>
      </p:sp>
      <p:sp>
        <p:nvSpPr>
          <p:cNvPr id="70661" name="Text Box 5">
            <a:extLst>
              <a:ext uri="{FF2B5EF4-FFF2-40B4-BE49-F238E27FC236}">
                <a16:creationId xmlns:a16="http://schemas.microsoft.com/office/drawing/2014/main" id="{6D636404-0E97-4D15-859B-263D9C7FCF8B}"/>
              </a:ext>
            </a:extLst>
          </p:cNvPr>
          <p:cNvSpPr txBox="1">
            <a:spLocks noChangeArrowheads="1"/>
          </p:cNvSpPr>
          <p:nvPr/>
        </p:nvSpPr>
        <p:spPr bwMode="auto">
          <a:xfrm>
            <a:off x="2286000" y="2895600"/>
            <a:ext cx="77724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FontTx/>
              <a:buNone/>
            </a:pPr>
            <a:r>
              <a:rPr lang="en-US" altLang="zh-CN" sz="3200"/>
              <a:t>         In an electro microscopy, </a:t>
            </a:r>
            <a:r>
              <a:rPr lang="en-US" altLang="zh-CN" sz="3200">
                <a:solidFill>
                  <a:srgbClr val="FF3300"/>
                </a:solidFill>
              </a:rPr>
              <a:t>a beam of electrons replaces light</a:t>
            </a:r>
            <a:r>
              <a:rPr lang="en-US" altLang="zh-CN" sz="3200"/>
              <a:t> in producing an image.</a:t>
            </a:r>
          </a:p>
        </p:txBody>
      </p:sp>
      <p:sp>
        <p:nvSpPr>
          <p:cNvPr id="70662" name="Text Box 6">
            <a:extLst>
              <a:ext uri="{FF2B5EF4-FFF2-40B4-BE49-F238E27FC236}">
                <a16:creationId xmlns:a16="http://schemas.microsoft.com/office/drawing/2014/main" id="{8BAC93C6-0883-4B62-A92B-191A7921DEFB}"/>
              </a:ext>
            </a:extLst>
          </p:cNvPr>
          <p:cNvSpPr txBox="1">
            <a:spLocks noChangeArrowheads="1"/>
          </p:cNvSpPr>
          <p:nvPr/>
        </p:nvSpPr>
        <p:spPr bwMode="auto">
          <a:xfrm>
            <a:off x="2362200" y="3886201"/>
            <a:ext cx="7696200" cy="2062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FontTx/>
              <a:buNone/>
            </a:pPr>
            <a:r>
              <a:rPr lang="en-US" altLang="zh-CN" sz="3200"/>
              <a:t>        An electron beam is produced by a hot filament, accelerated by an electron gun, and focused by electric or magnetic fields that function as lenses.</a:t>
            </a:r>
          </a:p>
        </p:txBody>
      </p:sp>
    </p:spTree>
    <p:extLst>
      <p:ext uri="{BB962C8B-B14F-4D97-AF65-F5344CB8AC3E}">
        <p14:creationId xmlns:p14="http://schemas.microsoft.com/office/powerpoint/2010/main" val="62081078"/>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4" presetClass="entr" presetSubtype="0" fill="hold" grpId="0" nodeType="clickEffect">
                                  <p:stCondLst>
                                    <p:cond delay="0"/>
                                  </p:stCondLst>
                                  <p:childTnLst>
                                    <p:set>
                                      <p:cBhvr>
                                        <p:cTn id="6" dur="1" fill="hold">
                                          <p:stCondLst>
                                            <p:cond delay="499"/>
                                          </p:stCondLst>
                                        </p:cTn>
                                        <p:tgtEl>
                                          <p:spTgt spid="70658"/>
                                        </p:tgtEl>
                                        <p:attrNameLst>
                                          <p:attrName>style.visibility</p:attrName>
                                        </p:attrNameLst>
                                      </p:cBhvr>
                                      <p:to>
                                        <p:strVal val="visible"/>
                                      </p:to>
                                    </p:set>
                                    <p:anim to="" calcmode="lin" valueType="num">
                                      <p:cBhvr>
                                        <p:cTn id="7" dur="1" fill="hold"/>
                                        <p:tgtEl>
                                          <p:spTgt spid="70658"/>
                                        </p:tgtEl>
                                        <p:attrNameLst>
                                          <p:attrName/>
                                        </p:attrNameLst>
                                      </p:cBhvr>
                                    </p:anim>
                                  </p:childTnLst>
                                </p:cTn>
                              </p:par>
                            </p:childTnLst>
                          </p:cTn>
                        </p:par>
                      </p:childTnLst>
                    </p:cTn>
                  </p:par>
                  <p:par>
                    <p:cTn id="8" fill="hold" nodeType="clickPar">
                      <p:stCondLst>
                        <p:cond delay="indefinite"/>
                      </p:stCondLst>
                      <p:childTnLst>
                        <p:par>
                          <p:cTn id="9" fill="hold" nodeType="withGroup">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70659"/>
                                        </p:tgtEl>
                                        <p:attrNameLst>
                                          <p:attrName>style.visibility</p:attrName>
                                        </p:attrNameLst>
                                      </p:cBhvr>
                                      <p:to>
                                        <p:strVal val="visible"/>
                                      </p:to>
                                    </p:set>
                                    <p:anim calcmode="lin" valueType="num">
                                      <p:cBhvr>
                                        <p:cTn id="12" dur="500" fill="hold"/>
                                        <p:tgtEl>
                                          <p:spTgt spid="70659"/>
                                        </p:tgtEl>
                                        <p:attrNameLst>
                                          <p:attrName>ppt_w</p:attrName>
                                        </p:attrNameLst>
                                      </p:cBhvr>
                                      <p:tavLst>
                                        <p:tav tm="0">
                                          <p:val>
                                            <p:fltVal val="0"/>
                                          </p:val>
                                        </p:tav>
                                        <p:tav tm="100000">
                                          <p:val>
                                            <p:strVal val="#ppt_w"/>
                                          </p:val>
                                        </p:tav>
                                      </p:tavLst>
                                    </p:anim>
                                    <p:anim calcmode="lin" valueType="num">
                                      <p:cBhvr>
                                        <p:cTn id="13" dur="500" fill="hold"/>
                                        <p:tgtEl>
                                          <p:spTgt spid="70659"/>
                                        </p:tgtEl>
                                        <p:attrNameLst>
                                          <p:attrName>ppt_h</p:attrName>
                                        </p:attrNameLst>
                                      </p:cBhvr>
                                      <p:tavLst>
                                        <p:tav tm="0">
                                          <p:val>
                                            <p:fltVal val="0"/>
                                          </p:val>
                                        </p:tav>
                                        <p:tav tm="100000">
                                          <p:val>
                                            <p:strVal val="#ppt_h"/>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24" presetClass="entr" presetSubtype="0" fill="hold" grpId="0" nodeType="clickEffect">
                                  <p:stCondLst>
                                    <p:cond delay="0"/>
                                  </p:stCondLst>
                                  <p:childTnLst>
                                    <p:set>
                                      <p:cBhvr>
                                        <p:cTn id="17" dur="1" fill="hold">
                                          <p:stCondLst>
                                            <p:cond delay="499"/>
                                          </p:stCondLst>
                                        </p:cTn>
                                        <p:tgtEl>
                                          <p:spTgt spid="70660"/>
                                        </p:tgtEl>
                                        <p:attrNameLst>
                                          <p:attrName>style.visibility</p:attrName>
                                        </p:attrNameLst>
                                      </p:cBhvr>
                                      <p:to>
                                        <p:strVal val="visible"/>
                                      </p:to>
                                    </p:set>
                                    <p:anim to="" calcmode="lin" valueType="num">
                                      <p:cBhvr>
                                        <p:cTn id="18" dur="1" fill="hold"/>
                                        <p:tgtEl>
                                          <p:spTgt spid="70660"/>
                                        </p:tgtEl>
                                        <p:attrNameLst>
                                          <p:attrName/>
                                        </p:attrNameLst>
                                      </p:cBhvr>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24" presetClass="entr" presetSubtype="0" fill="hold" grpId="0" nodeType="clickEffect">
                                  <p:stCondLst>
                                    <p:cond delay="0"/>
                                  </p:stCondLst>
                                  <p:childTnLst>
                                    <p:set>
                                      <p:cBhvr>
                                        <p:cTn id="22" dur="1" fill="hold">
                                          <p:stCondLst>
                                            <p:cond delay="499"/>
                                          </p:stCondLst>
                                        </p:cTn>
                                        <p:tgtEl>
                                          <p:spTgt spid="70661"/>
                                        </p:tgtEl>
                                        <p:attrNameLst>
                                          <p:attrName>style.visibility</p:attrName>
                                        </p:attrNameLst>
                                      </p:cBhvr>
                                      <p:to>
                                        <p:strVal val="visible"/>
                                      </p:to>
                                    </p:set>
                                    <p:anim to="" calcmode="lin" valueType="num">
                                      <p:cBhvr>
                                        <p:cTn id="23" dur="1" fill="hold"/>
                                        <p:tgtEl>
                                          <p:spTgt spid="70661"/>
                                        </p:tgtEl>
                                        <p:attrNameLst>
                                          <p:attrName/>
                                        </p:attrNameLst>
                                      </p:cBhvr>
                                    </p:anim>
                                  </p:childTnLst>
                                </p:cTn>
                              </p:par>
                            </p:childTnLst>
                          </p:cTn>
                        </p:par>
                      </p:childTnLst>
                    </p:cTn>
                  </p:par>
                  <p:par>
                    <p:cTn id="24" fill="hold" nodeType="clickPar">
                      <p:stCondLst>
                        <p:cond delay="indefinite"/>
                      </p:stCondLst>
                      <p:childTnLst>
                        <p:par>
                          <p:cTn id="25" fill="hold" nodeType="withGroup">
                            <p:stCondLst>
                              <p:cond delay="0"/>
                            </p:stCondLst>
                            <p:childTnLst>
                              <p:par>
                                <p:cTn id="26" presetID="24" presetClass="entr" presetSubtype="0" fill="hold" grpId="0" nodeType="clickEffect">
                                  <p:stCondLst>
                                    <p:cond delay="0"/>
                                  </p:stCondLst>
                                  <p:childTnLst>
                                    <p:set>
                                      <p:cBhvr>
                                        <p:cTn id="27" dur="1" fill="hold">
                                          <p:stCondLst>
                                            <p:cond delay="499"/>
                                          </p:stCondLst>
                                        </p:cTn>
                                        <p:tgtEl>
                                          <p:spTgt spid="70662"/>
                                        </p:tgtEl>
                                        <p:attrNameLst>
                                          <p:attrName>style.visibility</p:attrName>
                                        </p:attrNameLst>
                                      </p:cBhvr>
                                      <p:to>
                                        <p:strVal val="visible"/>
                                      </p:to>
                                    </p:set>
                                    <p:anim to="" calcmode="lin" valueType="num">
                                      <p:cBhvr>
                                        <p:cTn id="28" dur="1" fill="hold"/>
                                        <p:tgtEl>
                                          <p:spTgt spid="70662"/>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658" grpId="0" autoUpdateAnimBg="0"/>
      <p:bldP spid="70659" grpId="0" autoUpdateAnimBg="0"/>
      <p:bldP spid="70660" grpId="0" autoUpdateAnimBg="0"/>
      <p:bldP spid="70661" grpId="0" autoUpdateAnimBg="0"/>
      <p:bldP spid="70662" grpId="0" autoUpdateAnimBg="0"/>
    </p:bldLst>
  </p:timing>
</p:sld>
</file>

<file path=ppt/slides/slide6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8850" name="Segnaposto numero diapositiva 4">
            <a:extLst>
              <a:ext uri="{FF2B5EF4-FFF2-40B4-BE49-F238E27FC236}">
                <a16:creationId xmlns:a16="http://schemas.microsoft.com/office/drawing/2014/main" id="{662A8C41-AF9E-4391-A010-1C7278F5897E}"/>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EDF9D399-F31C-473F-95F5-59890555C48A}" type="slidenum">
              <a:rPr lang="en-US" altLang="zh-CN" sz="1400"/>
              <a:pPr>
                <a:spcBef>
                  <a:spcPct val="0"/>
                </a:spcBef>
                <a:buFontTx/>
                <a:buNone/>
              </a:pPr>
              <a:t>61</a:t>
            </a:fld>
            <a:endParaRPr lang="en-US" altLang="zh-CN" sz="1400"/>
          </a:p>
        </p:txBody>
      </p:sp>
      <p:sp>
        <p:nvSpPr>
          <p:cNvPr id="71682" name="Rectangle 2">
            <a:extLst>
              <a:ext uri="{FF2B5EF4-FFF2-40B4-BE49-F238E27FC236}">
                <a16:creationId xmlns:a16="http://schemas.microsoft.com/office/drawing/2014/main" id="{784EB48E-5440-4FD4-AB4B-E452DD144718}"/>
              </a:ext>
            </a:extLst>
          </p:cNvPr>
          <p:cNvSpPr>
            <a:spLocks noGrp="1" noChangeArrowheads="1"/>
          </p:cNvSpPr>
          <p:nvPr>
            <p:ph type="title"/>
          </p:nvPr>
        </p:nvSpPr>
        <p:spPr>
          <a:xfrm>
            <a:off x="2743200" y="914400"/>
            <a:ext cx="3352800" cy="762000"/>
          </a:xfrm>
        </p:spPr>
        <p:txBody>
          <a:bodyPr/>
          <a:lstStyle/>
          <a:p>
            <a:pPr algn="l" eaLnBrk="1" hangingPunct="1"/>
            <a:r>
              <a:rPr lang="en-US" altLang="zh-CN" sz="3200">
                <a:solidFill>
                  <a:schemeClr val="tx1"/>
                </a:solidFill>
              </a:rPr>
              <a:t>Basic principle of electro microscopy</a:t>
            </a:r>
          </a:p>
        </p:txBody>
      </p:sp>
      <p:sp>
        <p:nvSpPr>
          <p:cNvPr id="71683" name="Rectangle 3">
            <a:extLst>
              <a:ext uri="{FF2B5EF4-FFF2-40B4-BE49-F238E27FC236}">
                <a16:creationId xmlns:a16="http://schemas.microsoft.com/office/drawing/2014/main" id="{A55D943C-5AA2-4B58-8898-600B7A00CE7A}"/>
              </a:ext>
            </a:extLst>
          </p:cNvPr>
          <p:cNvSpPr>
            <a:spLocks noChangeArrowheads="1"/>
          </p:cNvSpPr>
          <p:nvPr/>
        </p:nvSpPr>
        <p:spPr bwMode="auto">
          <a:xfrm>
            <a:off x="6324600" y="1905001"/>
            <a:ext cx="3352800" cy="3539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r>
              <a:rPr lang="en-US" altLang="zh-CN" sz="3200"/>
              <a:t>        If the electron beam is the trans-mitted electron beam, the method is called transmis-sion electron microscopy (TEM).</a:t>
            </a:r>
          </a:p>
        </p:txBody>
      </p:sp>
      <p:graphicFrame>
        <p:nvGraphicFramePr>
          <p:cNvPr id="71684" name="Object 4">
            <a:extLst>
              <a:ext uri="{FF2B5EF4-FFF2-40B4-BE49-F238E27FC236}">
                <a16:creationId xmlns:a16="http://schemas.microsoft.com/office/drawing/2014/main" id="{7819B73C-D47F-49EE-A91A-83B967B90F21}"/>
              </a:ext>
            </a:extLst>
          </p:cNvPr>
          <p:cNvGraphicFramePr>
            <a:graphicFrameLocks noChangeAspect="1"/>
          </p:cNvGraphicFramePr>
          <p:nvPr/>
        </p:nvGraphicFramePr>
        <p:xfrm>
          <a:off x="3276600" y="1828801"/>
          <a:ext cx="2495550" cy="4010025"/>
        </p:xfrm>
        <a:graphic>
          <a:graphicData uri="http://schemas.openxmlformats.org/presentationml/2006/ole">
            <mc:AlternateContent xmlns:mc="http://schemas.openxmlformats.org/markup-compatibility/2006">
              <mc:Choice xmlns:v="urn:schemas-microsoft-com:vml" Requires="v">
                <p:oleObj spid="_x0000_s33794" name="BMP 图象" r:id="rId3" imgW="2495238" imgH="4009524" progId="Paint.Picture">
                  <p:embed/>
                </p:oleObj>
              </mc:Choice>
              <mc:Fallback>
                <p:oleObj name="BMP 图象" r:id="rId3" imgW="2495238" imgH="4009524" progId="Paint.Picture">
                  <p:embed/>
                  <p:pic>
                    <p:nvPicPr>
                      <p:cNvPr id="71684" name="Object 4">
                        <a:extLst>
                          <a:ext uri="{FF2B5EF4-FFF2-40B4-BE49-F238E27FC236}">
                            <a16:creationId xmlns:a16="http://schemas.microsoft.com/office/drawing/2014/main" id="{7819B73C-D47F-49EE-A91A-83B967B90F2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76600" y="1828801"/>
                        <a:ext cx="2495550" cy="4010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2209524325"/>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4" presetClass="entr" presetSubtype="0" fill="hold" grpId="0" nodeType="clickEffect">
                                  <p:stCondLst>
                                    <p:cond delay="0"/>
                                  </p:stCondLst>
                                  <p:childTnLst>
                                    <p:set>
                                      <p:cBhvr>
                                        <p:cTn id="6" dur="1" fill="hold">
                                          <p:stCondLst>
                                            <p:cond delay="499"/>
                                          </p:stCondLst>
                                        </p:cTn>
                                        <p:tgtEl>
                                          <p:spTgt spid="71682"/>
                                        </p:tgtEl>
                                        <p:attrNameLst>
                                          <p:attrName>style.visibility</p:attrName>
                                        </p:attrNameLst>
                                      </p:cBhvr>
                                      <p:to>
                                        <p:strVal val="visible"/>
                                      </p:to>
                                    </p:set>
                                    <p:anim to="" calcmode="lin" valueType="num">
                                      <p:cBhvr>
                                        <p:cTn id="7" dur="1" fill="hold"/>
                                        <p:tgtEl>
                                          <p:spTgt spid="71682"/>
                                        </p:tgtEl>
                                        <p:attrNameLst>
                                          <p:attrName/>
                                        </p:attrNameLst>
                                      </p:cBhvr>
                                    </p:anim>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71684"/>
                                        </p:tgtEl>
                                        <p:attrNameLst>
                                          <p:attrName>style.visibility</p:attrName>
                                        </p:attrNameLst>
                                      </p:cBhvr>
                                      <p:to>
                                        <p:strVal val="visible"/>
                                      </p:to>
                                    </p:set>
                                    <p:animEffect transition="in" filter="dissolve">
                                      <p:cBhvr>
                                        <p:cTn id="12" dur="500"/>
                                        <p:tgtEl>
                                          <p:spTgt spid="7168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5" fill="hold" grpId="0" nodeType="clickEffect">
                                  <p:stCondLst>
                                    <p:cond delay="0"/>
                                  </p:stCondLst>
                                  <p:childTnLst>
                                    <p:set>
                                      <p:cBhvr>
                                        <p:cTn id="16" dur="1" fill="hold">
                                          <p:stCondLst>
                                            <p:cond delay="0"/>
                                          </p:stCondLst>
                                        </p:cTn>
                                        <p:tgtEl>
                                          <p:spTgt spid="71683"/>
                                        </p:tgtEl>
                                        <p:attrNameLst>
                                          <p:attrName>style.visibility</p:attrName>
                                        </p:attrNameLst>
                                      </p:cBhvr>
                                      <p:to>
                                        <p:strVal val="visible"/>
                                      </p:to>
                                    </p:set>
                                    <p:animEffect transition="in" filter="blinds(vertical)">
                                      <p:cBhvr>
                                        <p:cTn id="17" dur="500"/>
                                        <p:tgtEl>
                                          <p:spTgt spid="716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682" grpId="0" autoUpdateAnimBg="0"/>
      <p:bldP spid="71683" grpId="0" autoUpdateAnimBg="0"/>
    </p:bldLst>
  </p:timing>
</p:sld>
</file>

<file path=ppt/slides/slide6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9874" name="Segnaposto numero diapositiva 4">
            <a:extLst>
              <a:ext uri="{FF2B5EF4-FFF2-40B4-BE49-F238E27FC236}">
                <a16:creationId xmlns:a16="http://schemas.microsoft.com/office/drawing/2014/main" id="{FF08602F-C0BF-4926-9085-FCAB2794BD4C}"/>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B2E01A8D-690B-4B03-BC43-059566FD979D}" type="slidenum">
              <a:rPr lang="en-US" altLang="zh-CN" sz="1400"/>
              <a:pPr>
                <a:spcBef>
                  <a:spcPct val="0"/>
                </a:spcBef>
                <a:buFontTx/>
                <a:buNone/>
              </a:pPr>
              <a:t>62</a:t>
            </a:fld>
            <a:endParaRPr lang="en-US" altLang="zh-CN" sz="1400"/>
          </a:p>
        </p:txBody>
      </p:sp>
      <p:sp>
        <p:nvSpPr>
          <p:cNvPr id="72706" name="Rectangle 2">
            <a:extLst>
              <a:ext uri="{FF2B5EF4-FFF2-40B4-BE49-F238E27FC236}">
                <a16:creationId xmlns:a16="http://schemas.microsoft.com/office/drawing/2014/main" id="{0E1A699D-C30E-4090-8A9B-89B56DD11CB1}"/>
              </a:ext>
            </a:extLst>
          </p:cNvPr>
          <p:cNvSpPr>
            <a:spLocks noGrp="1" noChangeArrowheads="1"/>
          </p:cNvSpPr>
          <p:nvPr>
            <p:ph type="title"/>
          </p:nvPr>
        </p:nvSpPr>
        <p:spPr>
          <a:xfrm>
            <a:off x="3200400" y="533400"/>
            <a:ext cx="5715000" cy="838200"/>
          </a:xfrm>
        </p:spPr>
        <p:txBody>
          <a:bodyPr/>
          <a:lstStyle/>
          <a:p>
            <a:pPr eaLnBrk="1" hangingPunct="1"/>
            <a:r>
              <a:rPr lang="en-US" altLang="zh-CN" sz="3200"/>
              <a:t>Schematic comparison of light and electron microscopy</a:t>
            </a:r>
          </a:p>
        </p:txBody>
      </p:sp>
      <p:sp>
        <p:nvSpPr>
          <p:cNvPr id="72707" name="Rectangle 3">
            <a:extLst>
              <a:ext uri="{FF2B5EF4-FFF2-40B4-BE49-F238E27FC236}">
                <a16:creationId xmlns:a16="http://schemas.microsoft.com/office/drawing/2014/main" id="{7FA4CD64-6D5F-438F-B0E0-0ABB6A960078}"/>
              </a:ext>
            </a:extLst>
          </p:cNvPr>
          <p:cNvSpPr>
            <a:spLocks noChangeArrowheads="1"/>
          </p:cNvSpPr>
          <p:nvPr/>
        </p:nvSpPr>
        <p:spPr bwMode="auto">
          <a:xfrm>
            <a:off x="2971800" y="5562600"/>
            <a:ext cx="2927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3200">
                <a:solidFill>
                  <a:schemeClr val="tx2"/>
                </a:solidFill>
              </a:rPr>
              <a:t>light microscopy</a:t>
            </a:r>
          </a:p>
        </p:txBody>
      </p:sp>
      <p:sp>
        <p:nvSpPr>
          <p:cNvPr id="72708" name="Rectangle 4">
            <a:extLst>
              <a:ext uri="{FF2B5EF4-FFF2-40B4-BE49-F238E27FC236}">
                <a16:creationId xmlns:a16="http://schemas.microsoft.com/office/drawing/2014/main" id="{FC04B699-8DE0-46D2-A521-72D44BEE7AFA}"/>
              </a:ext>
            </a:extLst>
          </p:cNvPr>
          <p:cNvSpPr>
            <a:spLocks noChangeArrowheads="1"/>
          </p:cNvSpPr>
          <p:nvPr/>
        </p:nvSpPr>
        <p:spPr bwMode="auto">
          <a:xfrm>
            <a:off x="6553200" y="5562600"/>
            <a:ext cx="34925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3200">
                <a:solidFill>
                  <a:schemeClr val="tx2"/>
                </a:solidFill>
              </a:rPr>
              <a:t>electron microscopy</a:t>
            </a:r>
          </a:p>
        </p:txBody>
      </p:sp>
      <p:graphicFrame>
        <p:nvGraphicFramePr>
          <p:cNvPr id="79878" name="Object 8">
            <a:extLst>
              <a:ext uri="{FF2B5EF4-FFF2-40B4-BE49-F238E27FC236}">
                <a16:creationId xmlns:a16="http://schemas.microsoft.com/office/drawing/2014/main" id="{9F2A4D72-B42A-42F4-B638-06CDDFADF91B}"/>
              </a:ext>
            </a:extLst>
          </p:cNvPr>
          <p:cNvGraphicFramePr>
            <a:graphicFrameLocks noChangeAspect="1"/>
          </p:cNvGraphicFramePr>
          <p:nvPr/>
        </p:nvGraphicFramePr>
        <p:xfrm>
          <a:off x="2590801" y="1524000"/>
          <a:ext cx="2593975" cy="4064000"/>
        </p:xfrm>
        <a:graphic>
          <a:graphicData uri="http://schemas.openxmlformats.org/presentationml/2006/ole">
            <mc:AlternateContent xmlns:mc="http://schemas.openxmlformats.org/markup-compatibility/2006">
              <mc:Choice xmlns:v="urn:schemas-microsoft-com:vml" Requires="v">
                <p:oleObj spid="_x0000_s34819" name="BMP 图象" r:id="rId3" imgW="4877481" imgH="7640116" progId="Paint.Picture">
                  <p:embed/>
                </p:oleObj>
              </mc:Choice>
              <mc:Fallback>
                <p:oleObj name="BMP 图象" r:id="rId3" imgW="4877481" imgH="7640116" progId="Paint.Picture">
                  <p:embed/>
                  <p:pic>
                    <p:nvPicPr>
                      <p:cNvPr id="79878" name="Object 8">
                        <a:extLst>
                          <a:ext uri="{FF2B5EF4-FFF2-40B4-BE49-F238E27FC236}">
                            <a16:creationId xmlns:a16="http://schemas.microsoft.com/office/drawing/2014/main" id="{9F2A4D72-B42A-42F4-B638-06CDDFADF91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90801" y="1524000"/>
                        <a:ext cx="2593975" cy="406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9879" name="Object 9">
            <a:extLst>
              <a:ext uri="{FF2B5EF4-FFF2-40B4-BE49-F238E27FC236}">
                <a16:creationId xmlns:a16="http://schemas.microsoft.com/office/drawing/2014/main" id="{9A94F8DA-3127-4ECB-A2A0-F503F763C39C}"/>
              </a:ext>
            </a:extLst>
          </p:cNvPr>
          <p:cNvGraphicFramePr>
            <a:graphicFrameLocks noChangeAspect="1"/>
          </p:cNvGraphicFramePr>
          <p:nvPr/>
        </p:nvGraphicFramePr>
        <p:xfrm>
          <a:off x="7315201" y="1447800"/>
          <a:ext cx="2593975" cy="4064000"/>
        </p:xfrm>
        <a:graphic>
          <a:graphicData uri="http://schemas.openxmlformats.org/presentationml/2006/ole">
            <mc:AlternateContent xmlns:mc="http://schemas.openxmlformats.org/markup-compatibility/2006">
              <mc:Choice xmlns:v="urn:schemas-microsoft-com:vml" Requires="v">
                <p:oleObj spid="_x0000_s34820" name="BMP 图象" r:id="rId5" imgW="4877481" imgH="7640116" progId="Paint.Picture">
                  <p:embed/>
                </p:oleObj>
              </mc:Choice>
              <mc:Fallback>
                <p:oleObj name="BMP 图象" r:id="rId5" imgW="4877481" imgH="7640116" progId="Paint.Picture">
                  <p:embed/>
                  <p:pic>
                    <p:nvPicPr>
                      <p:cNvPr id="79879" name="Object 9">
                        <a:extLst>
                          <a:ext uri="{FF2B5EF4-FFF2-40B4-BE49-F238E27FC236}">
                            <a16:creationId xmlns:a16="http://schemas.microsoft.com/office/drawing/2014/main" id="{9A94F8DA-3127-4ECB-A2A0-F503F763C39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15201" y="1447800"/>
                        <a:ext cx="2593975" cy="406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79880" name="Picture 10">
            <a:extLst>
              <a:ext uri="{FF2B5EF4-FFF2-40B4-BE49-F238E27FC236}">
                <a16:creationId xmlns:a16="http://schemas.microsoft.com/office/drawing/2014/main" id="{08417FFC-AA53-44E7-8536-00E9959EEA7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87975" y="2438400"/>
            <a:ext cx="1722438" cy="300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86532204"/>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4" presetClass="entr" presetSubtype="0" fill="hold" grpId="0" nodeType="clickEffect">
                                  <p:stCondLst>
                                    <p:cond delay="0"/>
                                  </p:stCondLst>
                                  <p:childTnLst>
                                    <p:set>
                                      <p:cBhvr>
                                        <p:cTn id="6" dur="1" fill="hold">
                                          <p:stCondLst>
                                            <p:cond delay="499"/>
                                          </p:stCondLst>
                                        </p:cTn>
                                        <p:tgtEl>
                                          <p:spTgt spid="72706"/>
                                        </p:tgtEl>
                                        <p:attrNameLst>
                                          <p:attrName>style.visibility</p:attrName>
                                        </p:attrNameLst>
                                      </p:cBhvr>
                                      <p:to>
                                        <p:strVal val="visible"/>
                                      </p:to>
                                    </p:set>
                                    <p:anim to="" calcmode="lin" valueType="num">
                                      <p:cBhvr>
                                        <p:cTn id="7" dur="1" fill="hold"/>
                                        <p:tgtEl>
                                          <p:spTgt spid="72706"/>
                                        </p:tgtEl>
                                        <p:attrNameLst>
                                          <p:attrName/>
                                        </p:attrNameLst>
                                      </p:cBhvr>
                                    </p:anim>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72707"/>
                                        </p:tgtEl>
                                        <p:attrNameLst>
                                          <p:attrName>style.visibility</p:attrName>
                                        </p:attrNameLst>
                                      </p:cBhvr>
                                      <p:to>
                                        <p:strVal val="visible"/>
                                      </p:to>
                                    </p:set>
                                    <p:anim calcmode="lin" valueType="num">
                                      <p:cBhvr additive="base">
                                        <p:cTn id="12" dur="500" fill="hold"/>
                                        <p:tgtEl>
                                          <p:spTgt spid="72707"/>
                                        </p:tgtEl>
                                        <p:attrNameLst>
                                          <p:attrName>ppt_x</p:attrName>
                                        </p:attrNameLst>
                                      </p:cBhvr>
                                      <p:tavLst>
                                        <p:tav tm="0">
                                          <p:val>
                                            <p:strVal val="0-#ppt_w/2"/>
                                          </p:val>
                                        </p:tav>
                                        <p:tav tm="100000">
                                          <p:val>
                                            <p:strVal val="#ppt_x"/>
                                          </p:val>
                                        </p:tav>
                                      </p:tavLst>
                                    </p:anim>
                                    <p:anim calcmode="lin" valueType="num">
                                      <p:cBhvr additive="base">
                                        <p:cTn id="13" dur="500" fill="hold"/>
                                        <p:tgtEl>
                                          <p:spTgt spid="72707"/>
                                        </p:tgtEl>
                                        <p:attrNameLst>
                                          <p:attrName>ppt_y</p:attrName>
                                        </p:attrNameLst>
                                      </p:cBhvr>
                                      <p:tavLst>
                                        <p:tav tm="0">
                                          <p:val>
                                            <p:strVal val="#ppt_y"/>
                                          </p:val>
                                        </p:tav>
                                        <p:tav tm="100000">
                                          <p:val>
                                            <p:strVal val="#ppt_y"/>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2" presetClass="entr" presetSubtype="2" fill="hold" grpId="0" nodeType="clickEffect">
                                  <p:stCondLst>
                                    <p:cond delay="0"/>
                                  </p:stCondLst>
                                  <p:childTnLst>
                                    <p:set>
                                      <p:cBhvr>
                                        <p:cTn id="17" dur="1" fill="hold">
                                          <p:stCondLst>
                                            <p:cond delay="0"/>
                                          </p:stCondLst>
                                        </p:cTn>
                                        <p:tgtEl>
                                          <p:spTgt spid="72708"/>
                                        </p:tgtEl>
                                        <p:attrNameLst>
                                          <p:attrName>style.visibility</p:attrName>
                                        </p:attrNameLst>
                                      </p:cBhvr>
                                      <p:to>
                                        <p:strVal val="visible"/>
                                      </p:to>
                                    </p:set>
                                    <p:anim calcmode="lin" valueType="num">
                                      <p:cBhvr additive="base">
                                        <p:cTn id="18" dur="500" fill="hold"/>
                                        <p:tgtEl>
                                          <p:spTgt spid="72708"/>
                                        </p:tgtEl>
                                        <p:attrNameLst>
                                          <p:attrName>ppt_x</p:attrName>
                                        </p:attrNameLst>
                                      </p:cBhvr>
                                      <p:tavLst>
                                        <p:tav tm="0">
                                          <p:val>
                                            <p:strVal val="1+#ppt_w/2"/>
                                          </p:val>
                                        </p:tav>
                                        <p:tav tm="100000">
                                          <p:val>
                                            <p:strVal val="#ppt_x"/>
                                          </p:val>
                                        </p:tav>
                                      </p:tavLst>
                                    </p:anim>
                                    <p:anim calcmode="lin" valueType="num">
                                      <p:cBhvr additive="base">
                                        <p:cTn id="19" dur="500" fill="hold"/>
                                        <p:tgtEl>
                                          <p:spTgt spid="7270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706" grpId="0" autoUpdateAnimBg="0"/>
      <p:bldP spid="72707" grpId="0" autoUpdateAnimBg="0"/>
      <p:bldP spid="72708" grpId="0" autoUpdateAnimBg="0"/>
    </p:bldLst>
  </p:timing>
</p:sld>
</file>

<file path=ppt/slides/slide6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0898" name="Segnaposto numero diapositiva 4">
            <a:extLst>
              <a:ext uri="{FF2B5EF4-FFF2-40B4-BE49-F238E27FC236}">
                <a16:creationId xmlns:a16="http://schemas.microsoft.com/office/drawing/2014/main" id="{2072BCEC-0ACC-4FD1-AB63-2DD12E6CECDB}"/>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3ABAFE43-0FC2-454C-8C0B-4B925C6F6A0C}" type="slidenum">
              <a:rPr lang="en-US" altLang="zh-CN" sz="1400"/>
              <a:pPr>
                <a:spcBef>
                  <a:spcPct val="0"/>
                </a:spcBef>
                <a:buFontTx/>
                <a:buNone/>
              </a:pPr>
              <a:t>63</a:t>
            </a:fld>
            <a:endParaRPr lang="en-US" altLang="zh-CN" sz="1400"/>
          </a:p>
        </p:txBody>
      </p:sp>
      <p:sp>
        <p:nvSpPr>
          <p:cNvPr id="73730" name="Rectangle 2">
            <a:extLst>
              <a:ext uri="{FF2B5EF4-FFF2-40B4-BE49-F238E27FC236}">
                <a16:creationId xmlns:a16="http://schemas.microsoft.com/office/drawing/2014/main" id="{37D0F6CD-60FA-4DFA-81C5-02CF35890C88}"/>
              </a:ext>
            </a:extLst>
          </p:cNvPr>
          <p:cNvSpPr>
            <a:spLocks noGrp="1" noChangeArrowheads="1"/>
          </p:cNvSpPr>
          <p:nvPr>
            <p:ph type="title"/>
          </p:nvPr>
        </p:nvSpPr>
        <p:spPr>
          <a:xfrm>
            <a:off x="2286000" y="685800"/>
            <a:ext cx="7696200" cy="3962400"/>
          </a:xfrm>
        </p:spPr>
        <p:txBody>
          <a:bodyPr/>
          <a:lstStyle/>
          <a:p>
            <a:pPr algn="just" eaLnBrk="1" hangingPunct="1"/>
            <a:r>
              <a:rPr lang="en-US" altLang="zh-CN" sz="3200">
                <a:solidFill>
                  <a:srgbClr val="FF3300"/>
                </a:solidFill>
              </a:rPr>
              <a:t>Note</a:t>
            </a:r>
            <a:r>
              <a:rPr lang="en-US" altLang="zh-CN" sz="3200"/>
              <a:t>:  The intensity of the electron beam that is transmitted through the specimen in an electron microscopy </a:t>
            </a:r>
            <a:r>
              <a:rPr lang="en-US" altLang="zh-CN" sz="3200">
                <a:solidFill>
                  <a:srgbClr val="FF3300"/>
                </a:solidFill>
              </a:rPr>
              <a:t>depends on</a:t>
            </a:r>
            <a:r>
              <a:rPr lang="en-US" altLang="zh-CN" sz="3200"/>
              <a:t> the thickness of the sample and the concentration of atoms in the sample. And the contrast difference of image depends also on the characteristics between the particles of the sample and the support on which they rest (i.e. medium).  </a:t>
            </a:r>
          </a:p>
        </p:txBody>
      </p:sp>
      <p:sp>
        <p:nvSpPr>
          <p:cNvPr id="73731" name="Text Box 3">
            <a:extLst>
              <a:ext uri="{FF2B5EF4-FFF2-40B4-BE49-F238E27FC236}">
                <a16:creationId xmlns:a16="http://schemas.microsoft.com/office/drawing/2014/main" id="{51F5E2AA-9252-4C44-ACB5-40C8878E2AC4}"/>
              </a:ext>
            </a:extLst>
          </p:cNvPr>
          <p:cNvSpPr txBox="1">
            <a:spLocks noChangeArrowheads="1"/>
          </p:cNvSpPr>
          <p:nvPr/>
        </p:nvSpPr>
        <p:spPr bwMode="auto">
          <a:xfrm>
            <a:off x="2286000" y="4495801"/>
            <a:ext cx="7696200"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FontTx/>
              <a:buNone/>
            </a:pPr>
            <a:r>
              <a:rPr lang="en-US" altLang="zh-CN" sz="3200"/>
              <a:t>          The low-contrast situation leads to a poor-quality image, which looks as a (white) needle  on a white page.</a:t>
            </a:r>
          </a:p>
        </p:txBody>
      </p:sp>
    </p:spTree>
    <p:extLst>
      <p:ext uri="{BB962C8B-B14F-4D97-AF65-F5344CB8AC3E}">
        <p14:creationId xmlns:p14="http://schemas.microsoft.com/office/powerpoint/2010/main" val="4033856692"/>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4" presetClass="entr" presetSubtype="0" fill="hold" grpId="0" nodeType="clickEffect">
                                  <p:stCondLst>
                                    <p:cond delay="0"/>
                                  </p:stCondLst>
                                  <p:childTnLst>
                                    <p:set>
                                      <p:cBhvr>
                                        <p:cTn id="6" dur="1" fill="hold">
                                          <p:stCondLst>
                                            <p:cond delay="499"/>
                                          </p:stCondLst>
                                        </p:cTn>
                                        <p:tgtEl>
                                          <p:spTgt spid="73730"/>
                                        </p:tgtEl>
                                        <p:attrNameLst>
                                          <p:attrName>style.visibility</p:attrName>
                                        </p:attrNameLst>
                                      </p:cBhvr>
                                      <p:to>
                                        <p:strVal val="visible"/>
                                      </p:to>
                                    </p:set>
                                    <p:anim to="" calcmode="lin" valueType="num">
                                      <p:cBhvr>
                                        <p:cTn id="7" dur="1" fill="hold"/>
                                        <p:tgtEl>
                                          <p:spTgt spid="73730"/>
                                        </p:tgtEl>
                                        <p:attrNameLst>
                                          <p:attrName/>
                                        </p:attrNameLst>
                                      </p:cBhvr>
                                    </p:anim>
                                  </p:childTnLst>
                                </p:cTn>
                              </p:par>
                            </p:childTnLst>
                          </p:cTn>
                        </p:par>
                      </p:childTnLst>
                    </p:cTn>
                  </p:par>
                  <p:par>
                    <p:cTn id="8" fill="hold" nodeType="clickPar">
                      <p:stCondLst>
                        <p:cond delay="indefinite"/>
                      </p:stCondLst>
                      <p:childTnLst>
                        <p:par>
                          <p:cTn id="9" fill="hold" nodeType="withGroup">
                            <p:stCondLst>
                              <p:cond delay="0"/>
                            </p:stCondLst>
                            <p:childTnLst>
                              <p:par>
                                <p:cTn id="10" presetID="24" presetClass="entr" presetSubtype="0" fill="hold" grpId="0" nodeType="clickEffect">
                                  <p:stCondLst>
                                    <p:cond delay="0"/>
                                  </p:stCondLst>
                                  <p:childTnLst>
                                    <p:set>
                                      <p:cBhvr>
                                        <p:cTn id="11" dur="1" fill="hold">
                                          <p:stCondLst>
                                            <p:cond delay="499"/>
                                          </p:stCondLst>
                                        </p:cTn>
                                        <p:tgtEl>
                                          <p:spTgt spid="73731"/>
                                        </p:tgtEl>
                                        <p:attrNameLst>
                                          <p:attrName>style.visibility</p:attrName>
                                        </p:attrNameLst>
                                      </p:cBhvr>
                                      <p:to>
                                        <p:strVal val="visible"/>
                                      </p:to>
                                    </p:set>
                                    <p:anim to="" calcmode="lin" valueType="num">
                                      <p:cBhvr>
                                        <p:cTn id="12" dur="1" fill="hold"/>
                                        <p:tgtEl>
                                          <p:spTgt spid="73731"/>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730" grpId="0" autoUpdateAnimBg="0"/>
      <p:bldP spid="73731" grpId="0" autoUpdateAnimBg="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Segnaposto numero diapositiva 3">
            <a:extLst>
              <a:ext uri="{FF2B5EF4-FFF2-40B4-BE49-F238E27FC236}">
                <a16:creationId xmlns:a16="http://schemas.microsoft.com/office/drawing/2014/main" id="{9F2F4E24-A6BB-4076-918E-299FA97E4D77}"/>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9210A46F-E5EE-4572-850B-0FCC54529BCA}" type="slidenum">
              <a:rPr lang="en-US" altLang="zh-CN" sz="1400"/>
              <a:pPr>
                <a:spcBef>
                  <a:spcPct val="0"/>
                </a:spcBef>
                <a:buFontTx/>
                <a:buNone/>
              </a:pPr>
              <a:t>64</a:t>
            </a:fld>
            <a:endParaRPr lang="en-US" altLang="zh-CN" sz="1400"/>
          </a:p>
        </p:txBody>
      </p:sp>
      <p:sp>
        <p:nvSpPr>
          <p:cNvPr id="74754" name="Text Box 2">
            <a:extLst>
              <a:ext uri="{FF2B5EF4-FFF2-40B4-BE49-F238E27FC236}">
                <a16:creationId xmlns:a16="http://schemas.microsoft.com/office/drawing/2014/main" id="{B1DD2607-05EF-4295-961E-6848D4862C69}"/>
              </a:ext>
            </a:extLst>
          </p:cNvPr>
          <p:cNvSpPr txBox="1">
            <a:spLocks noChangeArrowheads="1"/>
          </p:cNvSpPr>
          <p:nvPr/>
        </p:nvSpPr>
        <p:spPr bwMode="auto">
          <a:xfrm>
            <a:off x="2286000" y="1295401"/>
            <a:ext cx="7772400"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3200"/>
              <a:t>         The most common way of overcoming the low-contrast situation is by the method of a technique known as SHADOW CASTING.</a:t>
            </a:r>
          </a:p>
        </p:txBody>
      </p:sp>
      <p:sp>
        <p:nvSpPr>
          <p:cNvPr id="74755" name="Text Box 3">
            <a:extLst>
              <a:ext uri="{FF2B5EF4-FFF2-40B4-BE49-F238E27FC236}">
                <a16:creationId xmlns:a16="http://schemas.microsoft.com/office/drawing/2014/main" id="{04EEF941-ED8E-4CE3-B99C-E173734E14D3}"/>
              </a:ext>
            </a:extLst>
          </p:cNvPr>
          <p:cNvSpPr txBox="1">
            <a:spLocks noChangeArrowheads="1"/>
          </p:cNvSpPr>
          <p:nvPr/>
        </p:nvSpPr>
        <p:spPr bwMode="auto">
          <a:xfrm>
            <a:off x="3733800" y="5638800"/>
            <a:ext cx="48768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3200"/>
              <a:t>Fig. 1.21  Shadow casting</a:t>
            </a:r>
          </a:p>
        </p:txBody>
      </p:sp>
      <p:sp>
        <p:nvSpPr>
          <p:cNvPr id="74756" name="Rectangle 4">
            <a:extLst>
              <a:ext uri="{FF2B5EF4-FFF2-40B4-BE49-F238E27FC236}">
                <a16:creationId xmlns:a16="http://schemas.microsoft.com/office/drawing/2014/main" id="{C786F908-DD73-4BB3-A901-B198064C54A3}"/>
              </a:ext>
            </a:extLst>
          </p:cNvPr>
          <p:cNvSpPr>
            <a:spLocks noChangeArrowheads="1"/>
          </p:cNvSpPr>
          <p:nvPr/>
        </p:nvSpPr>
        <p:spPr bwMode="auto">
          <a:xfrm>
            <a:off x="2286000" y="838200"/>
            <a:ext cx="3322638"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3200"/>
              <a:t>(2) Shadow casting</a:t>
            </a:r>
          </a:p>
        </p:txBody>
      </p:sp>
      <p:pic>
        <p:nvPicPr>
          <p:cNvPr id="81926" name="Picture 7">
            <a:extLst>
              <a:ext uri="{FF2B5EF4-FFF2-40B4-BE49-F238E27FC236}">
                <a16:creationId xmlns:a16="http://schemas.microsoft.com/office/drawing/2014/main" id="{62191D83-8BE0-4643-AEC0-D4DD65C441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4600" y="3505200"/>
            <a:ext cx="2400300" cy="155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81927" name="Object 8">
            <a:extLst>
              <a:ext uri="{FF2B5EF4-FFF2-40B4-BE49-F238E27FC236}">
                <a16:creationId xmlns:a16="http://schemas.microsoft.com/office/drawing/2014/main" id="{0F4381B5-2F98-46E9-BD33-887E0F1FF86F}"/>
              </a:ext>
            </a:extLst>
          </p:cNvPr>
          <p:cNvGraphicFramePr>
            <a:graphicFrameLocks noChangeAspect="1"/>
          </p:cNvGraphicFramePr>
          <p:nvPr/>
        </p:nvGraphicFramePr>
        <p:xfrm>
          <a:off x="5334000" y="3200401"/>
          <a:ext cx="3962400" cy="2360613"/>
        </p:xfrm>
        <a:graphic>
          <a:graphicData uri="http://schemas.openxmlformats.org/presentationml/2006/ole">
            <mc:AlternateContent xmlns:mc="http://schemas.openxmlformats.org/markup-compatibility/2006">
              <mc:Choice xmlns:v="urn:schemas-microsoft-com:vml" Requires="v">
                <p:oleObj spid="_x0000_s35842" name="BMP 图象" r:id="rId4" imgW="9123810" imgH="5439534" progId="Paint.Picture">
                  <p:embed/>
                </p:oleObj>
              </mc:Choice>
              <mc:Fallback>
                <p:oleObj name="BMP 图象" r:id="rId4" imgW="9123810" imgH="5439534" progId="Paint.Picture">
                  <p:embed/>
                  <p:pic>
                    <p:nvPicPr>
                      <p:cNvPr id="81927" name="Object 8">
                        <a:extLst>
                          <a:ext uri="{FF2B5EF4-FFF2-40B4-BE49-F238E27FC236}">
                            <a16:creationId xmlns:a16="http://schemas.microsoft.com/office/drawing/2014/main" id="{0F4381B5-2F98-46E9-BD33-887E0F1FF86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34000" y="3200401"/>
                        <a:ext cx="3962400" cy="2360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1386163909"/>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4756"/>
                                        </p:tgtEl>
                                        <p:attrNameLst>
                                          <p:attrName>style.visibility</p:attrName>
                                        </p:attrNameLst>
                                      </p:cBhvr>
                                      <p:to>
                                        <p:strVal val="visible"/>
                                      </p:to>
                                    </p:set>
                                    <p:anim calcmode="lin" valueType="num">
                                      <p:cBhvr additive="base">
                                        <p:cTn id="7" dur="500" fill="hold"/>
                                        <p:tgtEl>
                                          <p:spTgt spid="74756"/>
                                        </p:tgtEl>
                                        <p:attrNameLst>
                                          <p:attrName>ppt_x</p:attrName>
                                        </p:attrNameLst>
                                      </p:cBhvr>
                                      <p:tavLst>
                                        <p:tav tm="0">
                                          <p:val>
                                            <p:strVal val="0-#ppt_w/2"/>
                                          </p:val>
                                        </p:tav>
                                        <p:tav tm="100000">
                                          <p:val>
                                            <p:strVal val="#ppt_x"/>
                                          </p:val>
                                        </p:tav>
                                      </p:tavLst>
                                    </p:anim>
                                    <p:anim calcmode="lin" valueType="num">
                                      <p:cBhvr additive="base">
                                        <p:cTn id="8" dur="500" fill="hold"/>
                                        <p:tgtEl>
                                          <p:spTgt spid="74756"/>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4" presetClass="entr" presetSubtype="0" fill="hold" grpId="0" nodeType="clickEffect">
                                  <p:stCondLst>
                                    <p:cond delay="0"/>
                                  </p:stCondLst>
                                  <p:childTnLst>
                                    <p:set>
                                      <p:cBhvr>
                                        <p:cTn id="12" dur="1" fill="hold">
                                          <p:stCondLst>
                                            <p:cond delay="499"/>
                                          </p:stCondLst>
                                        </p:cTn>
                                        <p:tgtEl>
                                          <p:spTgt spid="74754"/>
                                        </p:tgtEl>
                                        <p:attrNameLst>
                                          <p:attrName>style.visibility</p:attrName>
                                        </p:attrNameLst>
                                      </p:cBhvr>
                                      <p:to>
                                        <p:strVal val="visible"/>
                                      </p:to>
                                    </p:set>
                                    <p:anim to="" calcmode="lin" valueType="num">
                                      <p:cBhvr>
                                        <p:cTn id="13" dur="1" fill="hold"/>
                                        <p:tgtEl>
                                          <p:spTgt spid="74754"/>
                                        </p:tgtEl>
                                        <p:attrNameLst>
                                          <p:attrName/>
                                        </p:attrNameLst>
                                      </p:cBhvr>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74755"/>
                                        </p:tgtEl>
                                        <p:attrNameLst>
                                          <p:attrName>style.visibility</p:attrName>
                                        </p:attrNameLst>
                                      </p:cBhvr>
                                      <p:to>
                                        <p:strVal val="visible"/>
                                      </p:to>
                                    </p:set>
                                    <p:anim calcmode="lin" valueType="num">
                                      <p:cBhvr additive="base">
                                        <p:cTn id="18" dur="500" fill="hold"/>
                                        <p:tgtEl>
                                          <p:spTgt spid="74755"/>
                                        </p:tgtEl>
                                        <p:attrNameLst>
                                          <p:attrName>ppt_x</p:attrName>
                                        </p:attrNameLst>
                                      </p:cBhvr>
                                      <p:tavLst>
                                        <p:tav tm="0">
                                          <p:val>
                                            <p:strVal val="#ppt_x"/>
                                          </p:val>
                                        </p:tav>
                                        <p:tav tm="100000">
                                          <p:val>
                                            <p:strVal val="#ppt_x"/>
                                          </p:val>
                                        </p:tav>
                                      </p:tavLst>
                                    </p:anim>
                                    <p:anim calcmode="lin" valueType="num">
                                      <p:cBhvr additive="base">
                                        <p:cTn id="19" dur="500" fill="hold"/>
                                        <p:tgtEl>
                                          <p:spTgt spid="7475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754" grpId="0" autoUpdateAnimBg="0"/>
      <p:bldP spid="74755" grpId="0" autoUpdateAnimBg="0"/>
      <p:bldP spid="74756" grpId="0" autoUpdateAnimBg="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Segnaposto numero diapositiva 3">
            <a:extLst>
              <a:ext uri="{FF2B5EF4-FFF2-40B4-BE49-F238E27FC236}">
                <a16:creationId xmlns:a16="http://schemas.microsoft.com/office/drawing/2014/main" id="{2120B3B4-AB1A-42A2-83AF-C59464E90747}"/>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0715BD66-C823-4BBD-894F-B8B5F0C21733}" type="slidenum">
              <a:rPr lang="en-US" altLang="zh-CN" sz="1400"/>
              <a:pPr>
                <a:spcBef>
                  <a:spcPct val="0"/>
                </a:spcBef>
                <a:buFontTx/>
                <a:buNone/>
              </a:pPr>
              <a:t>65</a:t>
            </a:fld>
            <a:endParaRPr lang="en-US" altLang="zh-CN" sz="1400"/>
          </a:p>
        </p:txBody>
      </p:sp>
      <p:sp>
        <p:nvSpPr>
          <p:cNvPr id="75778" name="Text Box 2">
            <a:extLst>
              <a:ext uri="{FF2B5EF4-FFF2-40B4-BE49-F238E27FC236}">
                <a16:creationId xmlns:a16="http://schemas.microsoft.com/office/drawing/2014/main" id="{7D8EFCC3-0B42-4F10-A4E6-AF0DF9597184}"/>
              </a:ext>
            </a:extLst>
          </p:cNvPr>
          <p:cNvSpPr txBox="1">
            <a:spLocks noChangeArrowheads="1"/>
          </p:cNvSpPr>
          <p:nvPr/>
        </p:nvSpPr>
        <p:spPr bwMode="auto">
          <a:xfrm>
            <a:off x="2286000" y="990600"/>
            <a:ext cx="7848600" cy="255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3200"/>
              <a:t>       Therefore, with shadow casting, the image shows much more detail. The particle size and shape and some behaviors or properties can be obtained </a:t>
            </a:r>
            <a:r>
              <a:rPr lang="en-US" altLang="zh-CN" sz="3200">
                <a:solidFill>
                  <a:srgbClr val="FF3300"/>
                </a:solidFill>
              </a:rPr>
              <a:t>if</a:t>
            </a:r>
            <a:r>
              <a:rPr lang="en-US" altLang="zh-CN" sz="3200"/>
              <a:t> the particle is observed from more anger sides.</a:t>
            </a:r>
          </a:p>
        </p:txBody>
      </p:sp>
      <p:sp>
        <p:nvSpPr>
          <p:cNvPr id="75779" name="Text Box 3">
            <a:extLst>
              <a:ext uri="{FF2B5EF4-FFF2-40B4-BE49-F238E27FC236}">
                <a16:creationId xmlns:a16="http://schemas.microsoft.com/office/drawing/2014/main" id="{71ACE6E5-418E-4EAA-A1D0-6AF6B71D387F}"/>
              </a:ext>
            </a:extLst>
          </p:cNvPr>
          <p:cNvSpPr txBox="1">
            <a:spLocks noChangeArrowheads="1"/>
          </p:cNvSpPr>
          <p:nvPr/>
        </p:nvSpPr>
        <p:spPr bwMode="auto">
          <a:xfrm>
            <a:off x="2286000" y="3505201"/>
            <a:ext cx="7924800"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FontTx/>
              <a:buNone/>
            </a:pPr>
            <a:r>
              <a:rPr lang="en-US" altLang="zh-CN" sz="3200"/>
              <a:t>        The length of the shadow cast by a spherical reference particle may be used as  a standard to calculate the thickness of particles.</a:t>
            </a:r>
          </a:p>
        </p:txBody>
      </p:sp>
    </p:spTree>
    <p:extLst>
      <p:ext uri="{BB962C8B-B14F-4D97-AF65-F5344CB8AC3E}">
        <p14:creationId xmlns:p14="http://schemas.microsoft.com/office/powerpoint/2010/main" val="1078334302"/>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4" presetClass="entr" presetSubtype="0" fill="hold" grpId="0" nodeType="clickEffect">
                                  <p:stCondLst>
                                    <p:cond delay="0"/>
                                  </p:stCondLst>
                                  <p:childTnLst>
                                    <p:set>
                                      <p:cBhvr>
                                        <p:cTn id="6" dur="1" fill="hold">
                                          <p:stCondLst>
                                            <p:cond delay="499"/>
                                          </p:stCondLst>
                                        </p:cTn>
                                        <p:tgtEl>
                                          <p:spTgt spid="75778"/>
                                        </p:tgtEl>
                                        <p:attrNameLst>
                                          <p:attrName>style.visibility</p:attrName>
                                        </p:attrNameLst>
                                      </p:cBhvr>
                                      <p:to>
                                        <p:strVal val="visible"/>
                                      </p:to>
                                    </p:set>
                                    <p:anim to="" calcmode="lin" valueType="num">
                                      <p:cBhvr>
                                        <p:cTn id="7" dur="1" fill="hold"/>
                                        <p:tgtEl>
                                          <p:spTgt spid="75778"/>
                                        </p:tgtEl>
                                        <p:attrNameLst>
                                          <p:attrName/>
                                        </p:attrNameLst>
                                      </p:cBhvr>
                                    </p:anim>
                                  </p:childTnLst>
                                </p:cTn>
                              </p:par>
                            </p:childTnLst>
                          </p:cTn>
                        </p:par>
                      </p:childTnLst>
                    </p:cTn>
                  </p:par>
                  <p:par>
                    <p:cTn id="8" fill="hold" nodeType="clickPar">
                      <p:stCondLst>
                        <p:cond delay="indefinite"/>
                      </p:stCondLst>
                      <p:childTnLst>
                        <p:par>
                          <p:cTn id="9" fill="hold" nodeType="withGroup">
                            <p:stCondLst>
                              <p:cond delay="0"/>
                            </p:stCondLst>
                            <p:childTnLst>
                              <p:par>
                                <p:cTn id="10" presetID="24" presetClass="entr" presetSubtype="0" fill="hold" grpId="0" nodeType="clickEffect">
                                  <p:stCondLst>
                                    <p:cond delay="0"/>
                                  </p:stCondLst>
                                  <p:childTnLst>
                                    <p:set>
                                      <p:cBhvr>
                                        <p:cTn id="11" dur="1" fill="hold">
                                          <p:stCondLst>
                                            <p:cond delay="499"/>
                                          </p:stCondLst>
                                        </p:cTn>
                                        <p:tgtEl>
                                          <p:spTgt spid="75779"/>
                                        </p:tgtEl>
                                        <p:attrNameLst>
                                          <p:attrName>style.visibility</p:attrName>
                                        </p:attrNameLst>
                                      </p:cBhvr>
                                      <p:to>
                                        <p:strVal val="visible"/>
                                      </p:to>
                                    </p:set>
                                    <p:anim to="" calcmode="lin" valueType="num">
                                      <p:cBhvr>
                                        <p:cTn id="12" dur="1" fill="hold"/>
                                        <p:tgtEl>
                                          <p:spTgt spid="75779"/>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778" grpId="0" autoUpdateAnimBg="0"/>
      <p:bldP spid="75779" grpId="0" autoUpdateAnimBg="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Segnaposto numero diapositiva 3">
            <a:extLst>
              <a:ext uri="{FF2B5EF4-FFF2-40B4-BE49-F238E27FC236}">
                <a16:creationId xmlns:a16="http://schemas.microsoft.com/office/drawing/2014/main" id="{888C3AEC-8A05-4459-A5CF-B0820C4AD9F3}"/>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40ED03BC-83A9-41D0-A7E3-4BE1158505F6}" type="slidenum">
              <a:rPr lang="en-US" altLang="zh-CN" sz="1400"/>
              <a:pPr>
                <a:spcBef>
                  <a:spcPct val="0"/>
                </a:spcBef>
                <a:buFontTx/>
                <a:buNone/>
              </a:pPr>
              <a:t>66</a:t>
            </a:fld>
            <a:endParaRPr lang="en-US" altLang="zh-CN" sz="1400"/>
          </a:p>
        </p:txBody>
      </p:sp>
      <p:sp>
        <p:nvSpPr>
          <p:cNvPr id="2" name="Text Box 2">
            <a:extLst>
              <a:ext uri="{FF2B5EF4-FFF2-40B4-BE49-F238E27FC236}">
                <a16:creationId xmlns:a16="http://schemas.microsoft.com/office/drawing/2014/main" id="{9C45FDEA-9D4A-4955-B864-BBDF1AE4EC78}"/>
              </a:ext>
            </a:extLst>
          </p:cNvPr>
          <p:cNvSpPr txBox="1">
            <a:spLocks noChangeArrowheads="1"/>
          </p:cNvSpPr>
          <p:nvPr/>
        </p:nvSpPr>
        <p:spPr bwMode="auto">
          <a:xfrm>
            <a:off x="2286000" y="762001"/>
            <a:ext cx="7924800" cy="1076325"/>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3200">
                <a:solidFill>
                  <a:srgbClr val="FF3300"/>
                </a:solidFill>
              </a:rPr>
              <a:t>Comparison of application of light and electron microscope:</a:t>
            </a:r>
          </a:p>
        </p:txBody>
      </p:sp>
      <p:sp>
        <p:nvSpPr>
          <p:cNvPr id="81923" name="Text Box 3">
            <a:extLst>
              <a:ext uri="{FF2B5EF4-FFF2-40B4-BE49-F238E27FC236}">
                <a16:creationId xmlns:a16="http://schemas.microsoft.com/office/drawing/2014/main" id="{7BBB464B-F699-4E82-9A43-D1370D708C18}"/>
              </a:ext>
            </a:extLst>
          </p:cNvPr>
          <p:cNvSpPr txBox="1">
            <a:spLocks noChangeArrowheads="1"/>
          </p:cNvSpPr>
          <p:nvPr/>
        </p:nvSpPr>
        <p:spPr bwMode="auto">
          <a:xfrm>
            <a:off x="2438400" y="1752601"/>
            <a:ext cx="7696200"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3200"/>
              <a:t>         The light microscope is limited in range, but the electron microscope clearly has access to the entire colloidal size range.</a:t>
            </a:r>
          </a:p>
        </p:txBody>
      </p:sp>
      <p:sp>
        <p:nvSpPr>
          <p:cNvPr id="81924" name="Rectangle 4">
            <a:extLst>
              <a:ext uri="{FF2B5EF4-FFF2-40B4-BE49-F238E27FC236}">
                <a16:creationId xmlns:a16="http://schemas.microsoft.com/office/drawing/2014/main" id="{508F7994-EB2D-4696-8FF4-AAB60B03B763}"/>
              </a:ext>
            </a:extLst>
          </p:cNvPr>
          <p:cNvSpPr>
            <a:spLocks noChangeArrowheads="1"/>
          </p:cNvSpPr>
          <p:nvPr/>
        </p:nvSpPr>
        <p:spPr bwMode="auto">
          <a:xfrm>
            <a:off x="2286000" y="3124200"/>
            <a:ext cx="7924800" cy="304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r>
              <a:rPr lang="en-US" altLang="zh-CN" sz="3200"/>
              <a:t>           A very </a:t>
            </a:r>
            <a:r>
              <a:rPr lang="en-US" altLang="zh-CN" sz="3200">
                <a:solidFill>
                  <a:srgbClr val="FF3300"/>
                </a:solidFill>
              </a:rPr>
              <a:t>real disadvantage</a:t>
            </a:r>
            <a:r>
              <a:rPr lang="en-US" altLang="zh-CN" sz="3200"/>
              <a:t> persists even with the conventional electron microscope: TEM and SEM require that the </a:t>
            </a:r>
            <a:r>
              <a:rPr lang="en-US" altLang="zh-CN" sz="3200">
                <a:solidFill>
                  <a:schemeClr val="accent2"/>
                </a:solidFill>
              </a:rPr>
              <a:t>sample be placed in an evacuated enclosure</a:t>
            </a:r>
            <a:r>
              <a:rPr lang="en-US" altLang="zh-CN" sz="3200"/>
              <a:t> for examina-tion by the electro beam. The result bears about as much resemblance to the original dispersion.</a:t>
            </a:r>
          </a:p>
        </p:txBody>
      </p:sp>
    </p:spTree>
    <p:extLst>
      <p:ext uri="{BB962C8B-B14F-4D97-AF65-F5344CB8AC3E}">
        <p14:creationId xmlns:p14="http://schemas.microsoft.com/office/powerpoint/2010/main" val="1685543215"/>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4" presetClass="entr" presetSubtype="0" fill="hold" grpId="0" nodeType="clickEffect">
                                  <p:stCondLst>
                                    <p:cond delay="0"/>
                                  </p:stCondLst>
                                  <p:childTnLst>
                                    <p:set>
                                      <p:cBhvr>
                                        <p:cTn id="6" dur="1" fill="hold">
                                          <p:stCondLst>
                                            <p:cond delay="499"/>
                                          </p:stCondLst>
                                        </p:cTn>
                                        <p:tgtEl>
                                          <p:spTgt spid="2"/>
                                        </p:tgtEl>
                                        <p:attrNameLst>
                                          <p:attrName>style.visibility</p:attrName>
                                        </p:attrNameLst>
                                      </p:cBhvr>
                                      <p:to>
                                        <p:strVal val="visible"/>
                                      </p:to>
                                    </p:set>
                                    <p:anim to="" calcmode="lin" valueType="num">
                                      <p:cBhvr>
                                        <p:cTn id="7" dur="1" fill="hold"/>
                                        <p:tgtEl>
                                          <p:spTgt spid="2"/>
                                        </p:tgtEl>
                                        <p:attrNameLst>
                                          <p:attrName/>
                                        </p:attrNameLst>
                                      </p:cBhvr>
                                    </p:anim>
                                  </p:childTnLst>
                                </p:cTn>
                              </p:par>
                            </p:childTnLst>
                          </p:cTn>
                        </p:par>
                      </p:childTnLst>
                    </p:cTn>
                  </p:par>
                  <p:par>
                    <p:cTn id="8" fill="hold" nodeType="clickPar">
                      <p:stCondLst>
                        <p:cond delay="indefinite"/>
                      </p:stCondLst>
                      <p:childTnLst>
                        <p:par>
                          <p:cTn id="9" fill="hold" nodeType="withGroup">
                            <p:stCondLst>
                              <p:cond delay="0"/>
                            </p:stCondLst>
                            <p:childTnLst>
                              <p:par>
                                <p:cTn id="10" presetID="24" presetClass="entr" presetSubtype="0" fill="hold" grpId="0" nodeType="clickEffect">
                                  <p:stCondLst>
                                    <p:cond delay="0"/>
                                  </p:stCondLst>
                                  <p:childTnLst>
                                    <p:set>
                                      <p:cBhvr>
                                        <p:cTn id="11" dur="1" fill="hold">
                                          <p:stCondLst>
                                            <p:cond delay="499"/>
                                          </p:stCondLst>
                                        </p:cTn>
                                        <p:tgtEl>
                                          <p:spTgt spid="81923"/>
                                        </p:tgtEl>
                                        <p:attrNameLst>
                                          <p:attrName>style.visibility</p:attrName>
                                        </p:attrNameLst>
                                      </p:cBhvr>
                                      <p:to>
                                        <p:strVal val="visible"/>
                                      </p:to>
                                    </p:set>
                                    <p:anim to="" calcmode="lin" valueType="num">
                                      <p:cBhvr>
                                        <p:cTn id="12" dur="1" fill="hold"/>
                                        <p:tgtEl>
                                          <p:spTgt spid="81923"/>
                                        </p:tgtEl>
                                        <p:attrNameLst>
                                          <p:attrName/>
                                        </p:attrNameLst>
                                      </p:cBhvr>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24" presetClass="entr" presetSubtype="0" fill="hold" grpId="0" nodeType="clickEffect">
                                  <p:stCondLst>
                                    <p:cond delay="0"/>
                                  </p:stCondLst>
                                  <p:childTnLst>
                                    <p:set>
                                      <p:cBhvr>
                                        <p:cTn id="16" dur="1" fill="hold">
                                          <p:stCondLst>
                                            <p:cond delay="499"/>
                                          </p:stCondLst>
                                        </p:cTn>
                                        <p:tgtEl>
                                          <p:spTgt spid="81924"/>
                                        </p:tgtEl>
                                        <p:attrNameLst>
                                          <p:attrName>style.visibility</p:attrName>
                                        </p:attrNameLst>
                                      </p:cBhvr>
                                      <p:to>
                                        <p:strVal val="visible"/>
                                      </p:to>
                                    </p:set>
                                    <p:anim to="" calcmode="lin" valueType="num">
                                      <p:cBhvr>
                                        <p:cTn id="17" dur="1" fill="hold"/>
                                        <p:tgtEl>
                                          <p:spTgt spid="81924"/>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autoUpdateAnimBg="0"/>
      <p:bldP spid="81923" grpId="0" autoUpdateAnimBg="0"/>
      <p:bldP spid="81924" grpId="0" autoUpdateAnimBg="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Segnaposto numero diapositiva 3">
            <a:extLst>
              <a:ext uri="{FF2B5EF4-FFF2-40B4-BE49-F238E27FC236}">
                <a16:creationId xmlns:a16="http://schemas.microsoft.com/office/drawing/2014/main" id="{84F338E1-FD42-4E5C-8E8F-397C413EDC6A}"/>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416F6F4F-E193-4615-89A3-B50E1C1E4C86}" type="slidenum">
              <a:rPr lang="en-US" altLang="zh-CN" sz="1400"/>
              <a:pPr>
                <a:spcBef>
                  <a:spcPct val="0"/>
                </a:spcBef>
                <a:buFontTx/>
                <a:buNone/>
              </a:pPr>
              <a:t>67</a:t>
            </a:fld>
            <a:endParaRPr lang="en-US" altLang="zh-CN" sz="1400"/>
          </a:p>
        </p:txBody>
      </p:sp>
      <p:sp>
        <p:nvSpPr>
          <p:cNvPr id="76802" name="Text Box 2">
            <a:extLst>
              <a:ext uri="{FF2B5EF4-FFF2-40B4-BE49-F238E27FC236}">
                <a16:creationId xmlns:a16="http://schemas.microsoft.com/office/drawing/2014/main" id="{735F9B72-FFB2-48DD-872B-D5AAE7B0C8F2}"/>
              </a:ext>
            </a:extLst>
          </p:cNvPr>
          <p:cNvSpPr txBox="1">
            <a:spLocks noChangeArrowheads="1"/>
          </p:cNvSpPr>
          <p:nvPr/>
        </p:nvSpPr>
        <p:spPr bwMode="auto">
          <a:xfrm>
            <a:off x="2286000" y="685800"/>
            <a:ext cx="72390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3200"/>
              <a:t>(3) Scanning </a:t>
            </a:r>
            <a:r>
              <a:rPr lang="en-US" altLang="zh-CN" sz="3200">
                <a:solidFill>
                  <a:schemeClr val="tx2"/>
                </a:solidFill>
              </a:rPr>
              <a:t>electron microscopy (</a:t>
            </a:r>
            <a:r>
              <a:rPr lang="en-US" altLang="zh-CN" sz="3200">
                <a:solidFill>
                  <a:srgbClr val="FF3300"/>
                </a:solidFill>
              </a:rPr>
              <a:t>SEM</a:t>
            </a:r>
            <a:r>
              <a:rPr lang="en-US" altLang="zh-CN" sz="3200">
                <a:solidFill>
                  <a:schemeClr val="tx2"/>
                </a:solidFill>
              </a:rPr>
              <a:t>)</a:t>
            </a:r>
          </a:p>
        </p:txBody>
      </p:sp>
      <p:sp>
        <p:nvSpPr>
          <p:cNvPr id="76803" name="Text Box 3">
            <a:extLst>
              <a:ext uri="{FF2B5EF4-FFF2-40B4-BE49-F238E27FC236}">
                <a16:creationId xmlns:a16="http://schemas.microsoft.com/office/drawing/2014/main" id="{B7ADD057-8045-4DDE-9FA6-B815DD249D18}"/>
              </a:ext>
            </a:extLst>
          </p:cNvPr>
          <p:cNvSpPr txBox="1">
            <a:spLocks noChangeArrowheads="1"/>
          </p:cNvSpPr>
          <p:nvPr/>
        </p:nvSpPr>
        <p:spPr bwMode="auto">
          <a:xfrm>
            <a:off x="2286000" y="1295400"/>
            <a:ext cx="79248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FontTx/>
              <a:buNone/>
            </a:pPr>
            <a:r>
              <a:rPr lang="en-US" altLang="zh-CN" sz="3200"/>
              <a:t>       The technique is most used to surface analysis, combined with spectroscopic methods.</a:t>
            </a:r>
          </a:p>
        </p:txBody>
      </p:sp>
      <p:sp>
        <p:nvSpPr>
          <p:cNvPr id="76804" name="Text Box 4">
            <a:extLst>
              <a:ext uri="{FF2B5EF4-FFF2-40B4-BE49-F238E27FC236}">
                <a16:creationId xmlns:a16="http://schemas.microsoft.com/office/drawing/2014/main" id="{AC075802-CAF7-49BE-A357-45A970131651}"/>
              </a:ext>
            </a:extLst>
          </p:cNvPr>
          <p:cNvSpPr txBox="1">
            <a:spLocks noChangeArrowheads="1"/>
          </p:cNvSpPr>
          <p:nvPr/>
        </p:nvSpPr>
        <p:spPr bwMode="auto">
          <a:xfrm>
            <a:off x="2362200" y="2286001"/>
            <a:ext cx="7696200" cy="3539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FontTx/>
              <a:buNone/>
            </a:pPr>
            <a:r>
              <a:rPr lang="en-US" altLang="zh-CN" sz="3200"/>
              <a:t>       In contrast to the TEM, the SEM works somewhat like a TV cathode-ray tube. An electron gun is used to scan a surface with the help of deflection coils and focusing “lenses” in a raster pattern, and the “reflected”electron single is used synchronously to generate an image of very high magnification on a screen.</a:t>
            </a:r>
          </a:p>
        </p:txBody>
      </p:sp>
    </p:spTree>
    <p:extLst>
      <p:ext uri="{BB962C8B-B14F-4D97-AF65-F5344CB8AC3E}">
        <p14:creationId xmlns:p14="http://schemas.microsoft.com/office/powerpoint/2010/main" val="2558822055"/>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4" presetClass="entr" presetSubtype="0" fill="hold" grpId="0" nodeType="clickEffect">
                                  <p:stCondLst>
                                    <p:cond delay="0"/>
                                  </p:stCondLst>
                                  <p:childTnLst>
                                    <p:set>
                                      <p:cBhvr>
                                        <p:cTn id="6" dur="1" fill="hold">
                                          <p:stCondLst>
                                            <p:cond delay="499"/>
                                          </p:stCondLst>
                                        </p:cTn>
                                        <p:tgtEl>
                                          <p:spTgt spid="76802"/>
                                        </p:tgtEl>
                                        <p:attrNameLst>
                                          <p:attrName>style.visibility</p:attrName>
                                        </p:attrNameLst>
                                      </p:cBhvr>
                                      <p:to>
                                        <p:strVal val="visible"/>
                                      </p:to>
                                    </p:set>
                                    <p:anim to="" calcmode="lin" valueType="num">
                                      <p:cBhvr>
                                        <p:cTn id="7" dur="1" fill="hold"/>
                                        <p:tgtEl>
                                          <p:spTgt spid="76802"/>
                                        </p:tgtEl>
                                        <p:attrNameLst>
                                          <p:attrName/>
                                        </p:attrNameLst>
                                      </p:cBhvr>
                                    </p:anim>
                                  </p:childTnLst>
                                </p:cTn>
                              </p:par>
                            </p:childTnLst>
                          </p:cTn>
                        </p:par>
                      </p:childTnLst>
                    </p:cTn>
                  </p:par>
                  <p:par>
                    <p:cTn id="8" fill="hold" nodeType="clickPar">
                      <p:stCondLst>
                        <p:cond delay="indefinite"/>
                      </p:stCondLst>
                      <p:childTnLst>
                        <p:par>
                          <p:cTn id="9" fill="hold" nodeType="withGroup">
                            <p:stCondLst>
                              <p:cond delay="0"/>
                            </p:stCondLst>
                            <p:childTnLst>
                              <p:par>
                                <p:cTn id="10" presetID="24" presetClass="entr" presetSubtype="0" fill="hold" grpId="0" nodeType="clickEffect">
                                  <p:stCondLst>
                                    <p:cond delay="0"/>
                                  </p:stCondLst>
                                  <p:childTnLst>
                                    <p:set>
                                      <p:cBhvr>
                                        <p:cTn id="11" dur="1" fill="hold">
                                          <p:stCondLst>
                                            <p:cond delay="499"/>
                                          </p:stCondLst>
                                        </p:cTn>
                                        <p:tgtEl>
                                          <p:spTgt spid="76803"/>
                                        </p:tgtEl>
                                        <p:attrNameLst>
                                          <p:attrName>style.visibility</p:attrName>
                                        </p:attrNameLst>
                                      </p:cBhvr>
                                      <p:to>
                                        <p:strVal val="visible"/>
                                      </p:to>
                                    </p:set>
                                    <p:anim to="" calcmode="lin" valueType="num">
                                      <p:cBhvr>
                                        <p:cTn id="12" dur="1" fill="hold"/>
                                        <p:tgtEl>
                                          <p:spTgt spid="76803"/>
                                        </p:tgtEl>
                                        <p:attrNameLst>
                                          <p:attrName/>
                                        </p:attrNameLst>
                                      </p:cBhvr>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24" presetClass="entr" presetSubtype="0" fill="hold" grpId="0" nodeType="clickEffect">
                                  <p:stCondLst>
                                    <p:cond delay="0"/>
                                  </p:stCondLst>
                                  <p:childTnLst>
                                    <p:set>
                                      <p:cBhvr>
                                        <p:cTn id="16" dur="1" fill="hold">
                                          <p:stCondLst>
                                            <p:cond delay="499"/>
                                          </p:stCondLst>
                                        </p:cTn>
                                        <p:tgtEl>
                                          <p:spTgt spid="76804"/>
                                        </p:tgtEl>
                                        <p:attrNameLst>
                                          <p:attrName>style.visibility</p:attrName>
                                        </p:attrNameLst>
                                      </p:cBhvr>
                                      <p:to>
                                        <p:strVal val="visible"/>
                                      </p:to>
                                    </p:set>
                                    <p:anim to="" calcmode="lin" valueType="num">
                                      <p:cBhvr>
                                        <p:cTn id="17" dur="1" fill="hold"/>
                                        <p:tgtEl>
                                          <p:spTgt spid="76804"/>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802" grpId="0" autoUpdateAnimBg="0"/>
      <p:bldP spid="76803" grpId="0" autoUpdateAnimBg="0"/>
      <p:bldP spid="76804" grpId="0" autoUpdateAnimBg="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Segnaposto numero diapositiva 3">
            <a:extLst>
              <a:ext uri="{FF2B5EF4-FFF2-40B4-BE49-F238E27FC236}">
                <a16:creationId xmlns:a16="http://schemas.microsoft.com/office/drawing/2014/main" id="{EBA5812A-9D0B-404C-B0FA-D60952799591}"/>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AF25AB31-C2C0-4453-9341-5D657C8D1904}" type="slidenum">
              <a:rPr lang="en-US" altLang="zh-CN" sz="1400"/>
              <a:pPr>
                <a:spcBef>
                  <a:spcPct val="0"/>
                </a:spcBef>
                <a:buFontTx/>
                <a:buNone/>
              </a:pPr>
              <a:t>68</a:t>
            </a:fld>
            <a:endParaRPr lang="en-US" altLang="zh-CN" sz="1400"/>
          </a:p>
        </p:txBody>
      </p:sp>
      <p:sp>
        <p:nvSpPr>
          <p:cNvPr id="78850" name="Text Box 2">
            <a:extLst>
              <a:ext uri="{FF2B5EF4-FFF2-40B4-BE49-F238E27FC236}">
                <a16:creationId xmlns:a16="http://schemas.microsoft.com/office/drawing/2014/main" id="{3C94F040-DDEA-4AC6-90D4-AA281CA3B86C}"/>
              </a:ext>
            </a:extLst>
          </p:cNvPr>
          <p:cNvSpPr txBox="1">
            <a:spLocks noChangeArrowheads="1"/>
          </p:cNvSpPr>
          <p:nvPr/>
        </p:nvSpPr>
        <p:spPr bwMode="auto">
          <a:xfrm>
            <a:off x="2286000" y="762000"/>
            <a:ext cx="72390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3200"/>
              <a:t>(4) Scanning </a:t>
            </a:r>
            <a:r>
              <a:rPr lang="en-US" altLang="zh-CN" sz="3200">
                <a:solidFill>
                  <a:schemeClr val="tx2"/>
                </a:solidFill>
              </a:rPr>
              <a:t>tunneling microscopy (</a:t>
            </a:r>
            <a:r>
              <a:rPr lang="en-US" altLang="zh-CN" sz="3200">
                <a:solidFill>
                  <a:srgbClr val="FF3300"/>
                </a:solidFill>
              </a:rPr>
              <a:t>STM</a:t>
            </a:r>
            <a:r>
              <a:rPr lang="en-US" altLang="zh-CN" sz="3200">
                <a:solidFill>
                  <a:schemeClr val="tx2"/>
                </a:solidFill>
              </a:rPr>
              <a:t>)</a:t>
            </a:r>
          </a:p>
        </p:txBody>
      </p:sp>
      <p:sp>
        <p:nvSpPr>
          <p:cNvPr id="78851" name="Text Box 3">
            <a:extLst>
              <a:ext uri="{FF2B5EF4-FFF2-40B4-BE49-F238E27FC236}">
                <a16:creationId xmlns:a16="http://schemas.microsoft.com/office/drawing/2014/main" id="{8C2D0F7F-12A5-4410-91EA-08A4D686F4EE}"/>
              </a:ext>
            </a:extLst>
          </p:cNvPr>
          <p:cNvSpPr txBox="1">
            <a:spLocks noChangeArrowheads="1"/>
          </p:cNvSpPr>
          <p:nvPr/>
        </p:nvSpPr>
        <p:spPr bwMode="auto">
          <a:xfrm>
            <a:off x="2438400" y="1371601"/>
            <a:ext cx="7467600" cy="40318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FontTx/>
              <a:buNone/>
            </a:pPr>
            <a:r>
              <a:rPr lang="en-US" altLang="zh-CN" sz="3200"/>
              <a:t>            When a probe , usually a metal tip down to the size of an atom, is brought to within a nanometer from the surface of a conductor or a semiconductor, electrons can be made to jump from the surface to the tip by applying what is bias potential, called the tunneling effect. The resulting current is known as the tunneling current (P55). </a:t>
            </a:r>
          </a:p>
        </p:txBody>
      </p:sp>
    </p:spTree>
    <p:extLst>
      <p:ext uri="{BB962C8B-B14F-4D97-AF65-F5344CB8AC3E}">
        <p14:creationId xmlns:p14="http://schemas.microsoft.com/office/powerpoint/2010/main" val="2841894013"/>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4" presetClass="entr" presetSubtype="0" fill="hold" grpId="0" nodeType="clickEffect">
                                  <p:stCondLst>
                                    <p:cond delay="0"/>
                                  </p:stCondLst>
                                  <p:childTnLst>
                                    <p:set>
                                      <p:cBhvr>
                                        <p:cTn id="6" dur="1" fill="hold">
                                          <p:stCondLst>
                                            <p:cond delay="499"/>
                                          </p:stCondLst>
                                        </p:cTn>
                                        <p:tgtEl>
                                          <p:spTgt spid="78850"/>
                                        </p:tgtEl>
                                        <p:attrNameLst>
                                          <p:attrName>style.visibility</p:attrName>
                                        </p:attrNameLst>
                                      </p:cBhvr>
                                      <p:to>
                                        <p:strVal val="visible"/>
                                      </p:to>
                                    </p:set>
                                    <p:anim to="" calcmode="lin" valueType="num">
                                      <p:cBhvr>
                                        <p:cTn id="7" dur="1" fill="hold"/>
                                        <p:tgtEl>
                                          <p:spTgt spid="78850"/>
                                        </p:tgtEl>
                                        <p:attrNameLst>
                                          <p:attrName/>
                                        </p:attrNameLst>
                                      </p:cBhvr>
                                    </p:anim>
                                  </p:childTnLst>
                                </p:cTn>
                              </p:par>
                            </p:childTnLst>
                          </p:cTn>
                        </p:par>
                      </p:childTnLst>
                    </p:cTn>
                  </p:par>
                  <p:par>
                    <p:cTn id="8" fill="hold" nodeType="clickPar">
                      <p:stCondLst>
                        <p:cond delay="indefinite"/>
                      </p:stCondLst>
                      <p:childTnLst>
                        <p:par>
                          <p:cTn id="9" fill="hold" nodeType="withGroup">
                            <p:stCondLst>
                              <p:cond delay="0"/>
                            </p:stCondLst>
                            <p:childTnLst>
                              <p:par>
                                <p:cTn id="10" presetID="24" presetClass="entr" presetSubtype="0" fill="hold" grpId="0" nodeType="clickEffect">
                                  <p:stCondLst>
                                    <p:cond delay="0"/>
                                  </p:stCondLst>
                                  <p:childTnLst>
                                    <p:set>
                                      <p:cBhvr>
                                        <p:cTn id="11" dur="1" fill="hold">
                                          <p:stCondLst>
                                            <p:cond delay="499"/>
                                          </p:stCondLst>
                                        </p:cTn>
                                        <p:tgtEl>
                                          <p:spTgt spid="78851"/>
                                        </p:tgtEl>
                                        <p:attrNameLst>
                                          <p:attrName>style.visibility</p:attrName>
                                        </p:attrNameLst>
                                      </p:cBhvr>
                                      <p:to>
                                        <p:strVal val="visible"/>
                                      </p:to>
                                    </p:set>
                                    <p:anim to="" calcmode="lin" valueType="num">
                                      <p:cBhvr>
                                        <p:cTn id="12" dur="1" fill="hold"/>
                                        <p:tgtEl>
                                          <p:spTgt spid="78851"/>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850" grpId="0" autoUpdateAnimBg="0"/>
      <p:bldP spid="78851" grpId="0" autoUpdateAnimBg="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Segnaposto numero diapositiva 3">
            <a:extLst>
              <a:ext uri="{FF2B5EF4-FFF2-40B4-BE49-F238E27FC236}">
                <a16:creationId xmlns:a16="http://schemas.microsoft.com/office/drawing/2014/main" id="{AF5C2F52-1827-4534-B465-C656CAE3B5D4}"/>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7293DC6B-6B6E-4D5A-B97F-AD07AA201368}" type="slidenum">
              <a:rPr lang="en-US" altLang="zh-CN" sz="1400"/>
              <a:pPr>
                <a:spcBef>
                  <a:spcPct val="0"/>
                </a:spcBef>
                <a:buFontTx/>
                <a:buNone/>
              </a:pPr>
              <a:t>69</a:t>
            </a:fld>
            <a:endParaRPr lang="en-US" altLang="zh-CN" sz="1400"/>
          </a:p>
        </p:txBody>
      </p:sp>
      <p:sp>
        <p:nvSpPr>
          <p:cNvPr id="79874" name="Text Box 2">
            <a:extLst>
              <a:ext uri="{FF2B5EF4-FFF2-40B4-BE49-F238E27FC236}">
                <a16:creationId xmlns:a16="http://schemas.microsoft.com/office/drawing/2014/main" id="{C7A99D16-DAD2-45BB-9225-4E41CA7F8F10}"/>
              </a:ext>
            </a:extLst>
          </p:cNvPr>
          <p:cNvSpPr txBox="1">
            <a:spLocks noChangeArrowheads="1"/>
          </p:cNvSpPr>
          <p:nvPr/>
        </p:nvSpPr>
        <p:spPr bwMode="auto">
          <a:xfrm>
            <a:off x="2590800" y="685801"/>
            <a:ext cx="7467600" cy="2062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FontTx/>
              <a:buNone/>
            </a:pPr>
            <a:r>
              <a:rPr lang="en-US" altLang="zh-CN" sz="3200"/>
              <a:t>             By keeping the tunneling current constant as one moves the probe along a surface, one can follow the surface contour with atomic-scale precision.</a:t>
            </a:r>
          </a:p>
        </p:txBody>
      </p:sp>
      <p:sp>
        <p:nvSpPr>
          <p:cNvPr id="79875" name="Text Box 3">
            <a:extLst>
              <a:ext uri="{FF2B5EF4-FFF2-40B4-BE49-F238E27FC236}">
                <a16:creationId xmlns:a16="http://schemas.microsoft.com/office/drawing/2014/main" id="{B5B2E173-7BD1-44A1-98C3-18B4BF448D86}"/>
              </a:ext>
            </a:extLst>
          </p:cNvPr>
          <p:cNvSpPr txBox="1">
            <a:spLocks noChangeArrowheads="1"/>
          </p:cNvSpPr>
          <p:nvPr/>
        </p:nvSpPr>
        <p:spPr bwMode="auto">
          <a:xfrm>
            <a:off x="2590800" y="2590801"/>
            <a:ext cx="7467600" cy="3539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FontTx/>
              <a:buNone/>
            </a:pPr>
            <a:r>
              <a:rPr lang="en-US" altLang="zh-CN" sz="3200"/>
              <a:t>              In the constant current mode of operation, the vertical displacement of the probe can be mapped with angstrom- level precision using the deflections of the piezo-electric ceramic piece on which the metal tip is mounted. The data can be converted to images to allow one to see the surface.</a:t>
            </a:r>
          </a:p>
        </p:txBody>
      </p:sp>
    </p:spTree>
    <p:extLst>
      <p:ext uri="{BB962C8B-B14F-4D97-AF65-F5344CB8AC3E}">
        <p14:creationId xmlns:p14="http://schemas.microsoft.com/office/powerpoint/2010/main" val="3946879145"/>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4" presetClass="entr" presetSubtype="0" fill="hold" grpId="0" nodeType="clickEffect">
                                  <p:stCondLst>
                                    <p:cond delay="0"/>
                                  </p:stCondLst>
                                  <p:childTnLst>
                                    <p:set>
                                      <p:cBhvr>
                                        <p:cTn id="6" dur="1" fill="hold">
                                          <p:stCondLst>
                                            <p:cond delay="499"/>
                                          </p:stCondLst>
                                        </p:cTn>
                                        <p:tgtEl>
                                          <p:spTgt spid="79874"/>
                                        </p:tgtEl>
                                        <p:attrNameLst>
                                          <p:attrName>style.visibility</p:attrName>
                                        </p:attrNameLst>
                                      </p:cBhvr>
                                      <p:to>
                                        <p:strVal val="visible"/>
                                      </p:to>
                                    </p:set>
                                    <p:anim to="" calcmode="lin" valueType="num">
                                      <p:cBhvr>
                                        <p:cTn id="7" dur="1" fill="hold"/>
                                        <p:tgtEl>
                                          <p:spTgt spid="79874"/>
                                        </p:tgtEl>
                                        <p:attrNameLst>
                                          <p:attrName/>
                                        </p:attrNameLst>
                                      </p:cBhvr>
                                    </p:anim>
                                  </p:childTnLst>
                                </p:cTn>
                              </p:par>
                            </p:childTnLst>
                          </p:cTn>
                        </p:par>
                      </p:childTnLst>
                    </p:cTn>
                  </p:par>
                  <p:par>
                    <p:cTn id="8" fill="hold" nodeType="clickPar">
                      <p:stCondLst>
                        <p:cond delay="indefinite"/>
                      </p:stCondLst>
                      <p:childTnLst>
                        <p:par>
                          <p:cTn id="9" fill="hold" nodeType="withGroup">
                            <p:stCondLst>
                              <p:cond delay="0"/>
                            </p:stCondLst>
                            <p:childTnLst>
                              <p:par>
                                <p:cTn id="10" presetID="24" presetClass="entr" presetSubtype="0" fill="hold" grpId="0" nodeType="clickEffect">
                                  <p:stCondLst>
                                    <p:cond delay="0"/>
                                  </p:stCondLst>
                                  <p:childTnLst>
                                    <p:set>
                                      <p:cBhvr>
                                        <p:cTn id="11" dur="1" fill="hold">
                                          <p:stCondLst>
                                            <p:cond delay="499"/>
                                          </p:stCondLst>
                                        </p:cTn>
                                        <p:tgtEl>
                                          <p:spTgt spid="79875"/>
                                        </p:tgtEl>
                                        <p:attrNameLst>
                                          <p:attrName>style.visibility</p:attrName>
                                        </p:attrNameLst>
                                      </p:cBhvr>
                                      <p:to>
                                        <p:strVal val="visible"/>
                                      </p:to>
                                    </p:set>
                                    <p:anim to="" calcmode="lin" valueType="num">
                                      <p:cBhvr>
                                        <p:cTn id="12" dur="1" fill="hold"/>
                                        <p:tgtEl>
                                          <p:spTgt spid="79875"/>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874" grpId="0" autoUpdateAnimBg="0"/>
      <p:bldP spid="79875" grpId="0" autoUpdateAnimBg="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E9BEC-6980-42DC-8E86-6BA068F9E613}"/>
              </a:ext>
            </a:extLst>
          </p:cNvPr>
          <p:cNvSpPr>
            <a:spLocks noGrp="1"/>
          </p:cNvSpPr>
          <p:nvPr>
            <p:ph type="title"/>
          </p:nvPr>
        </p:nvSpPr>
        <p:spPr/>
        <p:txBody>
          <a:bodyPr/>
          <a:lstStyle/>
          <a:p>
            <a:r>
              <a:rPr lang="en-US" altLang="zh-CN" dirty="0"/>
              <a:t>O/W  micelle structure</a:t>
            </a:r>
            <a:endParaRPr lang="en-GB" dirty="0"/>
          </a:p>
        </p:txBody>
      </p:sp>
      <p:pic>
        <p:nvPicPr>
          <p:cNvPr id="4" name="Picture 1027" descr="D:\wx\grams\胶束2.jpg">
            <a:extLst>
              <a:ext uri="{FF2B5EF4-FFF2-40B4-BE49-F238E27FC236}">
                <a16:creationId xmlns:a16="http://schemas.microsoft.com/office/drawing/2014/main" id="{11D2307C-3943-4E4F-BCBA-AB8C85B3BCB3}"/>
              </a:ext>
            </a:extLst>
          </p:cNvPr>
          <p:cNvPicPr>
            <a:picLocks noChangeAspect="1" noChangeArrowheads="1"/>
          </p:cNvPicPr>
          <p:nvPr/>
        </p:nvPicPr>
        <p:blipFill>
          <a:blip r:embed="rId2" r:link="rId3">
            <a:lum contrast="70000"/>
            <a:extLst>
              <a:ext uri="{28A0092B-C50C-407E-A947-70E740481C1C}">
                <a14:useLocalDpi xmlns:a14="http://schemas.microsoft.com/office/drawing/2010/main" val="0"/>
              </a:ext>
            </a:extLst>
          </a:blip>
          <a:srcRect/>
          <a:stretch>
            <a:fillRect/>
          </a:stretch>
        </p:blipFill>
        <p:spPr bwMode="auto">
          <a:xfrm>
            <a:off x="3048000" y="2136648"/>
            <a:ext cx="6096000" cy="3806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a:extLst>
              <a:ext uri="{FF2B5EF4-FFF2-40B4-BE49-F238E27FC236}">
                <a16:creationId xmlns:a16="http://schemas.microsoft.com/office/drawing/2014/main" id="{70452CFE-8644-4FC1-B17E-016610DF4F47}"/>
              </a:ext>
            </a:extLst>
          </p:cNvPr>
          <p:cNvSpPr txBox="1"/>
          <p:nvPr/>
        </p:nvSpPr>
        <p:spPr>
          <a:xfrm>
            <a:off x="3048000" y="1875038"/>
            <a:ext cx="2027863" cy="523220"/>
          </a:xfrm>
          <a:prstGeom prst="rect">
            <a:avLst/>
          </a:prstGeom>
          <a:noFill/>
        </p:spPr>
        <p:txBody>
          <a:bodyPr wrap="none" rtlCol="0">
            <a:spAutoFit/>
          </a:bodyPr>
          <a:lstStyle/>
          <a:p>
            <a:r>
              <a:rPr lang="en-GB" sz="2800" dirty="0"/>
              <a:t>solvent layer</a:t>
            </a:r>
          </a:p>
        </p:txBody>
      </p:sp>
      <p:sp>
        <p:nvSpPr>
          <p:cNvPr id="6" name="TextBox 5">
            <a:extLst>
              <a:ext uri="{FF2B5EF4-FFF2-40B4-BE49-F238E27FC236}">
                <a16:creationId xmlns:a16="http://schemas.microsoft.com/office/drawing/2014/main" id="{A7E692C1-A020-4010-AF44-7DF731B4DA8B}"/>
              </a:ext>
            </a:extLst>
          </p:cNvPr>
          <p:cNvSpPr txBox="1"/>
          <p:nvPr/>
        </p:nvSpPr>
        <p:spPr>
          <a:xfrm>
            <a:off x="4017210" y="5551058"/>
            <a:ext cx="1475340" cy="523220"/>
          </a:xfrm>
          <a:prstGeom prst="rect">
            <a:avLst/>
          </a:prstGeom>
          <a:noFill/>
        </p:spPr>
        <p:txBody>
          <a:bodyPr wrap="none" rtlCol="0">
            <a:spAutoFit/>
          </a:bodyPr>
          <a:lstStyle/>
          <a:p>
            <a:r>
              <a:rPr lang="en-GB" sz="2800" dirty="0"/>
              <a:t>interface</a:t>
            </a:r>
          </a:p>
        </p:txBody>
      </p:sp>
      <p:sp>
        <p:nvSpPr>
          <p:cNvPr id="8" name="TextBox 7">
            <a:extLst>
              <a:ext uri="{FF2B5EF4-FFF2-40B4-BE49-F238E27FC236}">
                <a16:creationId xmlns:a16="http://schemas.microsoft.com/office/drawing/2014/main" id="{3ABC80A3-9C0D-4E41-9A05-888158C810CE}"/>
              </a:ext>
            </a:extLst>
          </p:cNvPr>
          <p:cNvSpPr txBox="1"/>
          <p:nvPr/>
        </p:nvSpPr>
        <p:spPr>
          <a:xfrm>
            <a:off x="6059424" y="5551058"/>
            <a:ext cx="3376117" cy="523220"/>
          </a:xfrm>
          <a:prstGeom prst="rect">
            <a:avLst/>
          </a:prstGeom>
          <a:noFill/>
        </p:spPr>
        <p:txBody>
          <a:bodyPr wrap="none" rtlCol="0">
            <a:spAutoFit/>
          </a:bodyPr>
          <a:lstStyle/>
          <a:p>
            <a:r>
              <a:rPr lang="en-GB" sz="2800" dirty="0"/>
              <a:t>diffusion double-layer</a:t>
            </a:r>
          </a:p>
        </p:txBody>
      </p:sp>
    </p:spTree>
    <p:extLst>
      <p:ext uri="{BB962C8B-B14F-4D97-AF65-F5344CB8AC3E}">
        <p14:creationId xmlns:p14="http://schemas.microsoft.com/office/powerpoint/2010/main" val="3819234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Segnaposto numero diapositiva 3">
            <a:extLst>
              <a:ext uri="{FF2B5EF4-FFF2-40B4-BE49-F238E27FC236}">
                <a16:creationId xmlns:a16="http://schemas.microsoft.com/office/drawing/2014/main" id="{D6F74A98-6463-445B-90DC-33375A0189A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1FFEB3C7-5467-43F9-B34E-389BD446F352}" type="slidenum">
              <a:rPr lang="en-US" altLang="zh-CN" sz="1400"/>
              <a:pPr>
                <a:spcBef>
                  <a:spcPct val="0"/>
                </a:spcBef>
                <a:buFontTx/>
                <a:buNone/>
              </a:pPr>
              <a:t>70</a:t>
            </a:fld>
            <a:endParaRPr lang="en-US" altLang="zh-CN" sz="1400"/>
          </a:p>
        </p:txBody>
      </p:sp>
      <p:sp>
        <p:nvSpPr>
          <p:cNvPr id="80898" name="Text Box 2">
            <a:extLst>
              <a:ext uri="{FF2B5EF4-FFF2-40B4-BE49-F238E27FC236}">
                <a16:creationId xmlns:a16="http://schemas.microsoft.com/office/drawing/2014/main" id="{D936517A-FC11-4089-9A35-D68464139961}"/>
              </a:ext>
            </a:extLst>
          </p:cNvPr>
          <p:cNvSpPr txBox="1">
            <a:spLocks noChangeArrowheads="1"/>
          </p:cNvSpPr>
          <p:nvPr/>
        </p:nvSpPr>
        <p:spPr bwMode="auto">
          <a:xfrm>
            <a:off x="2819400" y="5486400"/>
            <a:ext cx="72390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3200"/>
              <a:t>Fig. 1.22 One type of operation of STM</a:t>
            </a:r>
          </a:p>
        </p:txBody>
      </p:sp>
      <p:pic>
        <p:nvPicPr>
          <p:cNvPr id="88068" name="Picture 4">
            <a:extLst>
              <a:ext uri="{FF2B5EF4-FFF2-40B4-BE49-F238E27FC236}">
                <a16:creationId xmlns:a16="http://schemas.microsoft.com/office/drawing/2014/main" id="{55117BF8-819B-41E4-8955-DE4E97515C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62400" y="685800"/>
            <a:ext cx="4375150" cy="4838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06666301"/>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4" presetClass="entr" presetSubtype="0" fill="hold" grpId="0" nodeType="clickEffect">
                                  <p:stCondLst>
                                    <p:cond delay="0"/>
                                  </p:stCondLst>
                                  <p:childTnLst>
                                    <p:set>
                                      <p:cBhvr>
                                        <p:cTn id="6" dur="1" fill="hold">
                                          <p:stCondLst>
                                            <p:cond delay="499"/>
                                          </p:stCondLst>
                                        </p:cTn>
                                        <p:tgtEl>
                                          <p:spTgt spid="80898"/>
                                        </p:tgtEl>
                                        <p:attrNameLst>
                                          <p:attrName>style.visibility</p:attrName>
                                        </p:attrNameLst>
                                      </p:cBhvr>
                                      <p:to>
                                        <p:strVal val="visible"/>
                                      </p:to>
                                    </p:set>
                                    <p:anim to="" calcmode="lin" valueType="num">
                                      <p:cBhvr>
                                        <p:cTn id="7" dur="1" fill="hold"/>
                                        <p:tgtEl>
                                          <p:spTgt spid="80898"/>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898" grpId="0" autoUpdateAnimBg="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Segnaposto numero diapositiva 3">
            <a:extLst>
              <a:ext uri="{FF2B5EF4-FFF2-40B4-BE49-F238E27FC236}">
                <a16:creationId xmlns:a16="http://schemas.microsoft.com/office/drawing/2014/main" id="{D43BD59F-4846-4FE1-8C5E-CE7A499391AD}"/>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76219EF2-35C8-4091-A01A-1B8526E0178B}" type="slidenum">
              <a:rPr lang="en-US" altLang="zh-CN" sz="1400"/>
              <a:pPr>
                <a:spcBef>
                  <a:spcPct val="0"/>
                </a:spcBef>
                <a:buFontTx/>
                <a:buNone/>
              </a:pPr>
              <a:t>71</a:t>
            </a:fld>
            <a:endParaRPr lang="en-US" altLang="zh-CN" sz="1400"/>
          </a:p>
        </p:txBody>
      </p:sp>
      <p:sp>
        <p:nvSpPr>
          <p:cNvPr id="77826" name="Text Box 2">
            <a:extLst>
              <a:ext uri="{FF2B5EF4-FFF2-40B4-BE49-F238E27FC236}">
                <a16:creationId xmlns:a16="http://schemas.microsoft.com/office/drawing/2014/main" id="{A940A8C3-F8BF-4A50-B490-6AA91FE2DB7D}"/>
              </a:ext>
            </a:extLst>
          </p:cNvPr>
          <p:cNvSpPr txBox="1">
            <a:spLocks noChangeArrowheads="1"/>
          </p:cNvSpPr>
          <p:nvPr/>
        </p:nvSpPr>
        <p:spPr bwMode="auto">
          <a:xfrm>
            <a:off x="2362200" y="762000"/>
            <a:ext cx="72390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3200"/>
              <a:t>(5) Scanning </a:t>
            </a:r>
            <a:r>
              <a:rPr lang="en-US" altLang="zh-CN" sz="3200">
                <a:solidFill>
                  <a:schemeClr val="tx2"/>
                </a:solidFill>
              </a:rPr>
              <a:t>probe microscopy (</a:t>
            </a:r>
            <a:r>
              <a:rPr lang="en-US" altLang="zh-CN" sz="3200">
                <a:solidFill>
                  <a:srgbClr val="FF3300"/>
                </a:solidFill>
              </a:rPr>
              <a:t>SPM</a:t>
            </a:r>
            <a:r>
              <a:rPr lang="en-US" altLang="zh-CN" sz="3200">
                <a:solidFill>
                  <a:schemeClr val="tx2"/>
                </a:solidFill>
              </a:rPr>
              <a:t>)</a:t>
            </a:r>
          </a:p>
        </p:txBody>
      </p:sp>
      <p:sp>
        <p:nvSpPr>
          <p:cNvPr id="77827" name="Text Box 3">
            <a:extLst>
              <a:ext uri="{FF2B5EF4-FFF2-40B4-BE49-F238E27FC236}">
                <a16:creationId xmlns:a16="http://schemas.microsoft.com/office/drawing/2014/main" id="{16189977-1854-4035-93D9-70FDCE5D1DA3}"/>
              </a:ext>
            </a:extLst>
          </p:cNvPr>
          <p:cNvSpPr txBox="1">
            <a:spLocks noChangeArrowheads="1"/>
          </p:cNvSpPr>
          <p:nvPr/>
        </p:nvSpPr>
        <p:spPr bwMode="auto">
          <a:xfrm>
            <a:off x="2362200" y="1295400"/>
            <a:ext cx="7696200" cy="304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FontTx/>
              <a:buNone/>
            </a:pPr>
            <a:r>
              <a:rPr lang="en-US" altLang="zh-CN" sz="3200"/>
              <a:t>         The atomic force microscopy (</a:t>
            </a:r>
            <a:r>
              <a:rPr lang="en-US" altLang="zh-CN" sz="3200">
                <a:solidFill>
                  <a:srgbClr val="FF3300"/>
                </a:solidFill>
              </a:rPr>
              <a:t>AFM</a:t>
            </a:r>
            <a:r>
              <a:rPr lang="en-US" altLang="zh-CN" sz="3200"/>
              <a:t>), one type of scanning </a:t>
            </a:r>
            <a:r>
              <a:rPr lang="en-US" altLang="zh-CN" sz="3200">
                <a:solidFill>
                  <a:schemeClr val="tx2"/>
                </a:solidFill>
              </a:rPr>
              <a:t>probe microscopy , can be used to measure forces such as Van der Waals forces, ion-ion interaction, hydration forces on polymer-coated surfaces, biologi-cally relevant bilayers, and so on (P55).</a:t>
            </a:r>
          </a:p>
        </p:txBody>
      </p:sp>
      <p:sp>
        <p:nvSpPr>
          <p:cNvPr id="77828" name="Rectangle 4">
            <a:extLst>
              <a:ext uri="{FF2B5EF4-FFF2-40B4-BE49-F238E27FC236}">
                <a16:creationId xmlns:a16="http://schemas.microsoft.com/office/drawing/2014/main" id="{B21252B1-3592-45D3-AC8A-A833BA64D432}"/>
              </a:ext>
            </a:extLst>
          </p:cNvPr>
          <p:cNvSpPr>
            <a:spLocks noChangeArrowheads="1"/>
          </p:cNvSpPr>
          <p:nvPr/>
        </p:nvSpPr>
        <p:spPr bwMode="auto">
          <a:xfrm>
            <a:off x="2286000" y="4191001"/>
            <a:ext cx="7848600" cy="2062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r>
              <a:rPr lang="en-US" altLang="zh-CN" sz="3200">
                <a:solidFill>
                  <a:schemeClr val="tx2"/>
                </a:solidFill>
              </a:rPr>
              <a:t>          In the force-measuring mode, an SPM is often referred to as a surface force microscope (</a:t>
            </a:r>
            <a:r>
              <a:rPr lang="en-US" altLang="zh-CN" sz="3200">
                <a:solidFill>
                  <a:srgbClr val="FF3300"/>
                </a:solidFill>
              </a:rPr>
              <a:t>SFM</a:t>
            </a:r>
            <a:r>
              <a:rPr lang="en-US" altLang="zh-CN" sz="3200">
                <a:solidFill>
                  <a:schemeClr val="tx2"/>
                </a:solidFill>
              </a:rPr>
              <a:t>), but the label APM signifies the more general capability of these devices (P54-55).</a:t>
            </a:r>
          </a:p>
        </p:txBody>
      </p:sp>
    </p:spTree>
    <p:extLst>
      <p:ext uri="{BB962C8B-B14F-4D97-AF65-F5344CB8AC3E}">
        <p14:creationId xmlns:p14="http://schemas.microsoft.com/office/powerpoint/2010/main" val="1848516982"/>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4" presetClass="entr" presetSubtype="0" fill="hold" grpId="0" nodeType="clickEffect">
                                  <p:stCondLst>
                                    <p:cond delay="0"/>
                                  </p:stCondLst>
                                  <p:childTnLst>
                                    <p:set>
                                      <p:cBhvr>
                                        <p:cTn id="6" dur="1" fill="hold">
                                          <p:stCondLst>
                                            <p:cond delay="499"/>
                                          </p:stCondLst>
                                        </p:cTn>
                                        <p:tgtEl>
                                          <p:spTgt spid="77826"/>
                                        </p:tgtEl>
                                        <p:attrNameLst>
                                          <p:attrName>style.visibility</p:attrName>
                                        </p:attrNameLst>
                                      </p:cBhvr>
                                      <p:to>
                                        <p:strVal val="visible"/>
                                      </p:to>
                                    </p:set>
                                    <p:anim to="" calcmode="lin" valueType="num">
                                      <p:cBhvr>
                                        <p:cTn id="7" dur="1" fill="hold"/>
                                        <p:tgtEl>
                                          <p:spTgt spid="77826"/>
                                        </p:tgtEl>
                                        <p:attrNameLst>
                                          <p:attrName/>
                                        </p:attrNameLst>
                                      </p:cBhvr>
                                    </p:anim>
                                  </p:childTnLst>
                                </p:cTn>
                              </p:par>
                            </p:childTnLst>
                          </p:cTn>
                        </p:par>
                      </p:childTnLst>
                    </p:cTn>
                  </p:par>
                  <p:par>
                    <p:cTn id="8" fill="hold" nodeType="clickPar">
                      <p:stCondLst>
                        <p:cond delay="indefinite"/>
                      </p:stCondLst>
                      <p:childTnLst>
                        <p:par>
                          <p:cTn id="9" fill="hold" nodeType="withGroup">
                            <p:stCondLst>
                              <p:cond delay="0"/>
                            </p:stCondLst>
                            <p:childTnLst>
                              <p:par>
                                <p:cTn id="10" presetID="24" presetClass="entr" presetSubtype="0" fill="hold" grpId="0" nodeType="clickEffect">
                                  <p:stCondLst>
                                    <p:cond delay="0"/>
                                  </p:stCondLst>
                                  <p:childTnLst>
                                    <p:set>
                                      <p:cBhvr>
                                        <p:cTn id="11" dur="1" fill="hold">
                                          <p:stCondLst>
                                            <p:cond delay="499"/>
                                          </p:stCondLst>
                                        </p:cTn>
                                        <p:tgtEl>
                                          <p:spTgt spid="77827"/>
                                        </p:tgtEl>
                                        <p:attrNameLst>
                                          <p:attrName>style.visibility</p:attrName>
                                        </p:attrNameLst>
                                      </p:cBhvr>
                                      <p:to>
                                        <p:strVal val="visible"/>
                                      </p:to>
                                    </p:set>
                                    <p:anim to="" calcmode="lin" valueType="num">
                                      <p:cBhvr>
                                        <p:cTn id="12" dur="1" fill="hold"/>
                                        <p:tgtEl>
                                          <p:spTgt spid="77827"/>
                                        </p:tgtEl>
                                        <p:attrNameLst>
                                          <p:attrName/>
                                        </p:attrNameLst>
                                      </p:cBhvr>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24" presetClass="entr" presetSubtype="0" fill="hold" grpId="0" nodeType="clickEffect">
                                  <p:stCondLst>
                                    <p:cond delay="0"/>
                                  </p:stCondLst>
                                  <p:childTnLst>
                                    <p:set>
                                      <p:cBhvr>
                                        <p:cTn id="16" dur="1" fill="hold">
                                          <p:stCondLst>
                                            <p:cond delay="499"/>
                                          </p:stCondLst>
                                        </p:cTn>
                                        <p:tgtEl>
                                          <p:spTgt spid="77828"/>
                                        </p:tgtEl>
                                        <p:attrNameLst>
                                          <p:attrName>style.visibility</p:attrName>
                                        </p:attrNameLst>
                                      </p:cBhvr>
                                      <p:to>
                                        <p:strVal val="visible"/>
                                      </p:to>
                                    </p:set>
                                    <p:anim to="" calcmode="lin" valueType="num">
                                      <p:cBhvr>
                                        <p:cTn id="17" dur="1" fill="hold"/>
                                        <p:tgtEl>
                                          <p:spTgt spid="77828"/>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826" grpId="0" autoUpdateAnimBg="0"/>
      <p:bldP spid="77827" grpId="0" autoUpdateAnimBg="0"/>
      <p:bldP spid="77828" grpId="0" autoUpdateAnimBg="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Segnaposto numero diapositiva 3">
            <a:extLst>
              <a:ext uri="{FF2B5EF4-FFF2-40B4-BE49-F238E27FC236}">
                <a16:creationId xmlns:a16="http://schemas.microsoft.com/office/drawing/2014/main" id="{444061F5-0860-47EA-AD30-E7709A190F07}"/>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F622773F-E842-4C71-A60B-55433BBA3694}" type="slidenum">
              <a:rPr lang="en-US" altLang="zh-CN" sz="1400"/>
              <a:pPr>
                <a:spcBef>
                  <a:spcPct val="0"/>
                </a:spcBef>
                <a:buFontTx/>
                <a:buNone/>
              </a:pPr>
              <a:t>72</a:t>
            </a:fld>
            <a:endParaRPr lang="en-US" altLang="zh-CN" sz="1400"/>
          </a:p>
        </p:txBody>
      </p:sp>
      <p:sp>
        <p:nvSpPr>
          <p:cNvPr id="82946" name="Text Box 2">
            <a:extLst>
              <a:ext uri="{FF2B5EF4-FFF2-40B4-BE49-F238E27FC236}">
                <a16:creationId xmlns:a16="http://schemas.microsoft.com/office/drawing/2014/main" id="{8DFDEE32-4BA6-4FBC-A696-043F65630F03}"/>
              </a:ext>
            </a:extLst>
          </p:cNvPr>
          <p:cNvSpPr txBox="1">
            <a:spLocks noChangeArrowheads="1"/>
          </p:cNvSpPr>
          <p:nvPr/>
        </p:nvSpPr>
        <p:spPr bwMode="auto">
          <a:xfrm>
            <a:off x="2514600" y="1066800"/>
            <a:ext cx="73152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3200"/>
              <a:t>3. Size and molecular weight measurement</a:t>
            </a:r>
          </a:p>
        </p:txBody>
      </p:sp>
      <p:sp>
        <p:nvSpPr>
          <p:cNvPr id="82947" name="Text Box 3">
            <a:extLst>
              <a:ext uri="{FF2B5EF4-FFF2-40B4-BE49-F238E27FC236}">
                <a16:creationId xmlns:a16="http://schemas.microsoft.com/office/drawing/2014/main" id="{DA838432-1B0D-4AEA-BEBC-55750D864CBC}"/>
              </a:ext>
            </a:extLst>
          </p:cNvPr>
          <p:cNvSpPr txBox="1">
            <a:spLocks noChangeArrowheads="1"/>
          </p:cNvSpPr>
          <p:nvPr/>
        </p:nvSpPr>
        <p:spPr bwMode="auto">
          <a:xfrm>
            <a:off x="2514600" y="1676400"/>
            <a:ext cx="67818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3200"/>
              <a:t>(1) Particle size measurement</a:t>
            </a:r>
          </a:p>
        </p:txBody>
      </p:sp>
      <p:sp>
        <p:nvSpPr>
          <p:cNvPr id="82948" name="Text Box 4">
            <a:extLst>
              <a:ext uri="{FF2B5EF4-FFF2-40B4-BE49-F238E27FC236}">
                <a16:creationId xmlns:a16="http://schemas.microsoft.com/office/drawing/2014/main" id="{683FC86C-E1AD-4C54-8730-C9657807DDDF}"/>
              </a:ext>
            </a:extLst>
          </p:cNvPr>
          <p:cNvSpPr txBox="1">
            <a:spLocks noChangeArrowheads="1"/>
          </p:cNvSpPr>
          <p:nvPr/>
        </p:nvSpPr>
        <p:spPr bwMode="auto">
          <a:xfrm>
            <a:off x="2514600" y="2209800"/>
            <a:ext cx="7391400" cy="304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FontTx/>
              <a:buNone/>
            </a:pPr>
            <a:r>
              <a:rPr lang="en-US" altLang="zh-CN" sz="3200"/>
              <a:t>          Main methods: Optical microscopy, Electron microscopy (TEM, SEM, SPM, AFM, STM), static light scattering, dynamic light scattering, chromatographic technique, field-flow fractionation method, NMR, SMR, and so on.</a:t>
            </a:r>
          </a:p>
        </p:txBody>
      </p:sp>
    </p:spTree>
    <p:extLst>
      <p:ext uri="{BB962C8B-B14F-4D97-AF65-F5344CB8AC3E}">
        <p14:creationId xmlns:p14="http://schemas.microsoft.com/office/powerpoint/2010/main" val="1405172350"/>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4" presetClass="entr" presetSubtype="0" fill="hold" grpId="0" nodeType="clickEffect">
                                  <p:stCondLst>
                                    <p:cond delay="0"/>
                                  </p:stCondLst>
                                  <p:childTnLst>
                                    <p:set>
                                      <p:cBhvr>
                                        <p:cTn id="6" dur="1" fill="hold">
                                          <p:stCondLst>
                                            <p:cond delay="499"/>
                                          </p:stCondLst>
                                        </p:cTn>
                                        <p:tgtEl>
                                          <p:spTgt spid="82946"/>
                                        </p:tgtEl>
                                        <p:attrNameLst>
                                          <p:attrName>style.visibility</p:attrName>
                                        </p:attrNameLst>
                                      </p:cBhvr>
                                      <p:to>
                                        <p:strVal val="visible"/>
                                      </p:to>
                                    </p:set>
                                    <p:anim to="" calcmode="lin" valueType="num">
                                      <p:cBhvr>
                                        <p:cTn id="7" dur="1" fill="hold"/>
                                        <p:tgtEl>
                                          <p:spTgt spid="82946"/>
                                        </p:tgtEl>
                                        <p:attrNameLst>
                                          <p:attrName/>
                                        </p:attrNameLst>
                                      </p:cBhvr>
                                    </p:anim>
                                  </p:childTnLst>
                                </p:cTn>
                              </p:par>
                            </p:childTnLst>
                          </p:cTn>
                        </p:par>
                      </p:childTnLst>
                    </p:cTn>
                  </p:par>
                  <p:par>
                    <p:cTn id="8" fill="hold" nodeType="clickPar">
                      <p:stCondLst>
                        <p:cond delay="indefinite"/>
                      </p:stCondLst>
                      <p:childTnLst>
                        <p:par>
                          <p:cTn id="9" fill="hold" nodeType="withGroup">
                            <p:stCondLst>
                              <p:cond delay="0"/>
                            </p:stCondLst>
                            <p:childTnLst>
                              <p:par>
                                <p:cTn id="10" presetID="24" presetClass="entr" presetSubtype="0" fill="hold" grpId="0" nodeType="clickEffect">
                                  <p:stCondLst>
                                    <p:cond delay="0"/>
                                  </p:stCondLst>
                                  <p:childTnLst>
                                    <p:set>
                                      <p:cBhvr>
                                        <p:cTn id="11" dur="1" fill="hold">
                                          <p:stCondLst>
                                            <p:cond delay="499"/>
                                          </p:stCondLst>
                                        </p:cTn>
                                        <p:tgtEl>
                                          <p:spTgt spid="82947"/>
                                        </p:tgtEl>
                                        <p:attrNameLst>
                                          <p:attrName>style.visibility</p:attrName>
                                        </p:attrNameLst>
                                      </p:cBhvr>
                                      <p:to>
                                        <p:strVal val="visible"/>
                                      </p:to>
                                    </p:set>
                                    <p:anim to="" calcmode="lin" valueType="num">
                                      <p:cBhvr>
                                        <p:cTn id="12" dur="1" fill="hold"/>
                                        <p:tgtEl>
                                          <p:spTgt spid="82947"/>
                                        </p:tgtEl>
                                        <p:attrNameLst>
                                          <p:attrName/>
                                        </p:attrNameLst>
                                      </p:cBhvr>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24" presetClass="entr" presetSubtype="0" fill="hold" grpId="0" nodeType="clickEffect">
                                  <p:stCondLst>
                                    <p:cond delay="0"/>
                                  </p:stCondLst>
                                  <p:childTnLst>
                                    <p:set>
                                      <p:cBhvr>
                                        <p:cTn id="16" dur="1" fill="hold">
                                          <p:stCondLst>
                                            <p:cond delay="499"/>
                                          </p:stCondLst>
                                        </p:cTn>
                                        <p:tgtEl>
                                          <p:spTgt spid="82948"/>
                                        </p:tgtEl>
                                        <p:attrNameLst>
                                          <p:attrName>style.visibility</p:attrName>
                                        </p:attrNameLst>
                                      </p:cBhvr>
                                      <p:to>
                                        <p:strVal val="visible"/>
                                      </p:to>
                                    </p:set>
                                    <p:anim to="" calcmode="lin" valueType="num">
                                      <p:cBhvr>
                                        <p:cTn id="17" dur="1" fill="hold"/>
                                        <p:tgtEl>
                                          <p:spTgt spid="82948"/>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946" grpId="0" autoUpdateAnimBg="0"/>
      <p:bldP spid="82947" grpId="0" autoUpdateAnimBg="0"/>
      <p:bldP spid="82948" grpId="0" autoUpdateAnimBg="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Segnaposto numero diapositiva 3">
            <a:extLst>
              <a:ext uri="{FF2B5EF4-FFF2-40B4-BE49-F238E27FC236}">
                <a16:creationId xmlns:a16="http://schemas.microsoft.com/office/drawing/2014/main" id="{688844CE-C643-4B3F-A14B-C2BF0054B564}"/>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DA85C441-DFCF-4F39-8931-A16B03DF539E}" type="slidenum">
              <a:rPr lang="en-US" altLang="zh-CN" sz="1400"/>
              <a:pPr>
                <a:spcBef>
                  <a:spcPct val="0"/>
                </a:spcBef>
                <a:buFontTx/>
                <a:buNone/>
              </a:pPr>
              <a:t>73</a:t>
            </a:fld>
            <a:endParaRPr lang="en-US" altLang="zh-CN" sz="1400"/>
          </a:p>
        </p:txBody>
      </p:sp>
      <p:sp>
        <p:nvSpPr>
          <p:cNvPr id="83970" name="Text Box 2">
            <a:extLst>
              <a:ext uri="{FF2B5EF4-FFF2-40B4-BE49-F238E27FC236}">
                <a16:creationId xmlns:a16="http://schemas.microsoft.com/office/drawing/2014/main" id="{32188272-D1C7-46E0-863B-E2659617014E}"/>
              </a:ext>
            </a:extLst>
          </p:cNvPr>
          <p:cNvSpPr txBox="1">
            <a:spLocks noChangeArrowheads="1"/>
          </p:cNvSpPr>
          <p:nvPr/>
        </p:nvSpPr>
        <p:spPr bwMode="auto">
          <a:xfrm>
            <a:off x="2362200" y="685800"/>
            <a:ext cx="67818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3200"/>
              <a:t>(2) Molecular weight</a:t>
            </a:r>
          </a:p>
        </p:txBody>
      </p:sp>
      <p:sp>
        <p:nvSpPr>
          <p:cNvPr id="83972" name="Text Box 4">
            <a:extLst>
              <a:ext uri="{FF2B5EF4-FFF2-40B4-BE49-F238E27FC236}">
                <a16:creationId xmlns:a16="http://schemas.microsoft.com/office/drawing/2014/main" id="{367B6591-74A3-4144-901B-F097005CB803}"/>
              </a:ext>
            </a:extLst>
          </p:cNvPr>
          <p:cNvSpPr txBox="1">
            <a:spLocks noChangeArrowheads="1"/>
          </p:cNvSpPr>
          <p:nvPr/>
        </p:nvSpPr>
        <p:spPr bwMode="auto">
          <a:xfrm>
            <a:off x="2362200" y="1143001"/>
            <a:ext cx="7620000" cy="2062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FontTx/>
              <a:buNone/>
            </a:pPr>
            <a:r>
              <a:rPr lang="en-US" altLang="zh-CN" sz="3200"/>
              <a:t>          Main methods: static light scattering, dynamic light scattering, chromatographic techniques, field-flow fractionation method, NMR, SMR, viscosity, and so on.</a:t>
            </a:r>
            <a:endParaRPr lang="en-US" altLang="zh-CN" sz="2400"/>
          </a:p>
        </p:txBody>
      </p:sp>
      <p:sp>
        <p:nvSpPr>
          <p:cNvPr id="83973" name="Text Box 5">
            <a:extLst>
              <a:ext uri="{FF2B5EF4-FFF2-40B4-BE49-F238E27FC236}">
                <a16:creationId xmlns:a16="http://schemas.microsoft.com/office/drawing/2014/main" id="{FD14C2DA-94D4-4C68-A8B4-2E630F850102}"/>
              </a:ext>
            </a:extLst>
          </p:cNvPr>
          <p:cNvSpPr txBox="1">
            <a:spLocks noChangeArrowheads="1"/>
          </p:cNvSpPr>
          <p:nvPr/>
        </p:nvSpPr>
        <p:spPr bwMode="auto">
          <a:xfrm>
            <a:off x="2362200" y="3124200"/>
            <a:ext cx="72390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3200"/>
              <a:t>(3) Force measurement</a:t>
            </a:r>
          </a:p>
        </p:txBody>
      </p:sp>
      <p:sp>
        <p:nvSpPr>
          <p:cNvPr id="83974" name="Text Box 6">
            <a:extLst>
              <a:ext uri="{FF2B5EF4-FFF2-40B4-BE49-F238E27FC236}">
                <a16:creationId xmlns:a16="http://schemas.microsoft.com/office/drawing/2014/main" id="{FA200BCC-E1EB-45B0-8FC8-8DE1C1138E10}"/>
              </a:ext>
            </a:extLst>
          </p:cNvPr>
          <p:cNvSpPr txBox="1">
            <a:spLocks noChangeArrowheads="1"/>
          </p:cNvSpPr>
          <p:nvPr/>
        </p:nvSpPr>
        <p:spPr bwMode="auto">
          <a:xfrm>
            <a:off x="2362200" y="3581400"/>
            <a:ext cx="7772400" cy="255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FontTx/>
              <a:buNone/>
            </a:pPr>
            <a:r>
              <a:rPr lang="en-US" altLang="zh-CN" sz="3200"/>
              <a:t>A. Indirect methods: adhesion, peeling, UV, contact angle, adsorption, optical techniques, NMR (nuclear magnetic resonance), light scattering, X-ray scattering, neutron scattering, and so on. </a:t>
            </a:r>
          </a:p>
        </p:txBody>
      </p:sp>
    </p:spTree>
    <p:extLst>
      <p:ext uri="{BB962C8B-B14F-4D97-AF65-F5344CB8AC3E}">
        <p14:creationId xmlns:p14="http://schemas.microsoft.com/office/powerpoint/2010/main" val="199297122"/>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4" presetClass="entr" presetSubtype="0" fill="hold" grpId="0" nodeType="clickEffect">
                                  <p:stCondLst>
                                    <p:cond delay="0"/>
                                  </p:stCondLst>
                                  <p:childTnLst>
                                    <p:set>
                                      <p:cBhvr>
                                        <p:cTn id="6" dur="1" fill="hold">
                                          <p:stCondLst>
                                            <p:cond delay="499"/>
                                          </p:stCondLst>
                                        </p:cTn>
                                        <p:tgtEl>
                                          <p:spTgt spid="83970"/>
                                        </p:tgtEl>
                                        <p:attrNameLst>
                                          <p:attrName>style.visibility</p:attrName>
                                        </p:attrNameLst>
                                      </p:cBhvr>
                                      <p:to>
                                        <p:strVal val="visible"/>
                                      </p:to>
                                    </p:set>
                                    <p:anim to="" calcmode="lin" valueType="num">
                                      <p:cBhvr>
                                        <p:cTn id="7" dur="1" fill="hold"/>
                                        <p:tgtEl>
                                          <p:spTgt spid="83970"/>
                                        </p:tgtEl>
                                        <p:attrNameLst>
                                          <p:attrName/>
                                        </p:attrNameLst>
                                      </p:cBhvr>
                                    </p:anim>
                                  </p:childTnLst>
                                </p:cTn>
                              </p:par>
                            </p:childTnLst>
                          </p:cTn>
                        </p:par>
                      </p:childTnLst>
                    </p:cTn>
                  </p:par>
                  <p:par>
                    <p:cTn id="8" fill="hold" nodeType="clickPar">
                      <p:stCondLst>
                        <p:cond delay="indefinite"/>
                      </p:stCondLst>
                      <p:childTnLst>
                        <p:par>
                          <p:cTn id="9" fill="hold" nodeType="withGroup">
                            <p:stCondLst>
                              <p:cond delay="0"/>
                            </p:stCondLst>
                            <p:childTnLst>
                              <p:par>
                                <p:cTn id="10" presetID="24" presetClass="entr" presetSubtype="0" fill="hold" grpId="0" nodeType="clickEffect">
                                  <p:stCondLst>
                                    <p:cond delay="0"/>
                                  </p:stCondLst>
                                  <p:childTnLst>
                                    <p:set>
                                      <p:cBhvr>
                                        <p:cTn id="11" dur="1" fill="hold">
                                          <p:stCondLst>
                                            <p:cond delay="499"/>
                                          </p:stCondLst>
                                        </p:cTn>
                                        <p:tgtEl>
                                          <p:spTgt spid="83972"/>
                                        </p:tgtEl>
                                        <p:attrNameLst>
                                          <p:attrName>style.visibility</p:attrName>
                                        </p:attrNameLst>
                                      </p:cBhvr>
                                      <p:to>
                                        <p:strVal val="visible"/>
                                      </p:to>
                                    </p:set>
                                    <p:anim to="" calcmode="lin" valueType="num">
                                      <p:cBhvr>
                                        <p:cTn id="12" dur="1" fill="hold"/>
                                        <p:tgtEl>
                                          <p:spTgt spid="83972"/>
                                        </p:tgtEl>
                                        <p:attrNameLst>
                                          <p:attrName/>
                                        </p:attrNameLst>
                                      </p:cBhvr>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24" presetClass="entr" presetSubtype="0" fill="hold" grpId="0" nodeType="clickEffect">
                                  <p:stCondLst>
                                    <p:cond delay="0"/>
                                  </p:stCondLst>
                                  <p:childTnLst>
                                    <p:set>
                                      <p:cBhvr>
                                        <p:cTn id="16" dur="1" fill="hold">
                                          <p:stCondLst>
                                            <p:cond delay="499"/>
                                          </p:stCondLst>
                                        </p:cTn>
                                        <p:tgtEl>
                                          <p:spTgt spid="83973"/>
                                        </p:tgtEl>
                                        <p:attrNameLst>
                                          <p:attrName>style.visibility</p:attrName>
                                        </p:attrNameLst>
                                      </p:cBhvr>
                                      <p:to>
                                        <p:strVal val="visible"/>
                                      </p:to>
                                    </p:set>
                                    <p:anim to="" calcmode="lin" valueType="num">
                                      <p:cBhvr>
                                        <p:cTn id="17" dur="1" fill="hold"/>
                                        <p:tgtEl>
                                          <p:spTgt spid="83973"/>
                                        </p:tgtEl>
                                        <p:attrNameLst>
                                          <p:attrName/>
                                        </p:attrNameLst>
                                      </p:cBhvr>
                                    </p:anim>
                                  </p:childTnLst>
                                </p:cTn>
                              </p:par>
                            </p:childTnLst>
                          </p:cTn>
                        </p:par>
                      </p:childTnLst>
                    </p:cTn>
                  </p:par>
                  <p:par>
                    <p:cTn id="18" fill="hold" nodeType="clickPar">
                      <p:stCondLst>
                        <p:cond delay="indefinite"/>
                      </p:stCondLst>
                      <p:childTnLst>
                        <p:par>
                          <p:cTn id="19" fill="hold" nodeType="withGroup">
                            <p:stCondLst>
                              <p:cond delay="0"/>
                            </p:stCondLst>
                            <p:childTnLst>
                              <p:par>
                                <p:cTn id="20" presetID="24" presetClass="entr" presetSubtype="0" fill="hold" grpId="0" nodeType="clickEffect">
                                  <p:stCondLst>
                                    <p:cond delay="0"/>
                                  </p:stCondLst>
                                  <p:childTnLst>
                                    <p:set>
                                      <p:cBhvr>
                                        <p:cTn id="21" dur="1" fill="hold">
                                          <p:stCondLst>
                                            <p:cond delay="499"/>
                                          </p:stCondLst>
                                        </p:cTn>
                                        <p:tgtEl>
                                          <p:spTgt spid="83974"/>
                                        </p:tgtEl>
                                        <p:attrNameLst>
                                          <p:attrName>style.visibility</p:attrName>
                                        </p:attrNameLst>
                                      </p:cBhvr>
                                      <p:to>
                                        <p:strVal val="visible"/>
                                      </p:to>
                                    </p:set>
                                    <p:anim to="" calcmode="lin" valueType="num">
                                      <p:cBhvr>
                                        <p:cTn id="22" dur="1" fill="hold"/>
                                        <p:tgtEl>
                                          <p:spTgt spid="83974"/>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970" grpId="0" autoUpdateAnimBg="0"/>
      <p:bldP spid="83972" grpId="0" autoUpdateAnimBg="0"/>
      <p:bldP spid="83973" grpId="0" autoUpdateAnimBg="0"/>
      <p:bldP spid="83974" grpId="0" autoUpdateAnimBg="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Segnaposto numero diapositiva 3">
            <a:extLst>
              <a:ext uri="{FF2B5EF4-FFF2-40B4-BE49-F238E27FC236}">
                <a16:creationId xmlns:a16="http://schemas.microsoft.com/office/drawing/2014/main" id="{92BD93AC-E5B9-45DC-A3DE-A40DC21A6B6E}"/>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F5E80EAA-44E6-4EDF-9AB7-78900F676B61}" type="slidenum">
              <a:rPr lang="en-US" altLang="zh-CN" sz="1400"/>
              <a:pPr>
                <a:spcBef>
                  <a:spcPct val="0"/>
                </a:spcBef>
                <a:buFontTx/>
                <a:buNone/>
              </a:pPr>
              <a:t>74</a:t>
            </a:fld>
            <a:endParaRPr lang="en-US" altLang="zh-CN" sz="1400"/>
          </a:p>
        </p:txBody>
      </p:sp>
      <p:sp>
        <p:nvSpPr>
          <p:cNvPr id="84994" name="Text Box 2">
            <a:extLst>
              <a:ext uri="{FF2B5EF4-FFF2-40B4-BE49-F238E27FC236}">
                <a16:creationId xmlns:a16="http://schemas.microsoft.com/office/drawing/2014/main" id="{77918340-1C5D-4036-9156-C7715C6B7C3E}"/>
              </a:ext>
            </a:extLst>
          </p:cNvPr>
          <p:cNvSpPr txBox="1">
            <a:spLocks noChangeArrowheads="1"/>
          </p:cNvSpPr>
          <p:nvPr/>
        </p:nvSpPr>
        <p:spPr bwMode="auto">
          <a:xfrm>
            <a:off x="3048000" y="5638800"/>
            <a:ext cx="58674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3200"/>
              <a:t>Fig. 1.26 (a-e)      Indirect methods</a:t>
            </a:r>
          </a:p>
        </p:txBody>
      </p:sp>
      <p:pic>
        <p:nvPicPr>
          <p:cNvPr id="92164" name="Picture 8">
            <a:extLst>
              <a:ext uri="{FF2B5EF4-FFF2-40B4-BE49-F238E27FC236}">
                <a16:creationId xmlns:a16="http://schemas.microsoft.com/office/drawing/2014/main" id="{C85F524D-D98D-426E-8F5C-D6B8C8E772E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0650" y="914400"/>
            <a:ext cx="1557338" cy="213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165" name="Picture 9">
            <a:extLst>
              <a:ext uri="{FF2B5EF4-FFF2-40B4-BE49-F238E27FC236}">
                <a16:creationId xmlns:a16="http://schemas.microsoft.com/office/drawing/2014/main" id="{A61852E9-C7B9-4D6F-9E64-E4EE3CAB37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49914" y="838200"/>
            <a:ext cx="1525587" cy="213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166" name="Picture 10">
            <a:extLst>
              <a:ext uri="{FF2B5EF4-FFF2-40B4-BE49-F238E27FC236}">
                <a16:creationId xmlns:a16="http://schemas.microsoft.com/office/drawing/2014/main" id="{2AD3382C-BF84-4CE1-A1FB-0D1AA2F32B2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00" y="1639888"/>
            <a:ext cx="2286000" cy="1446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167" name="Picture 11">
            <a:extLst>
              <a:ext uri="{FF2B5EF4-FFF2-40B4-BE49-F238E27FC236}">
                <a16:creationId xmlns:a16="http://schemas.microsoft.com/office/drawing/2014/main" id="{8D7DA4F5-C267-4999-80A8-FAACB9DF32B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81400" y="2819400"/>
            <a:ext cx="2122488" cy="287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168" name="Picture 12">
            <a:extLst>
              <a:ext uri="{FF2B5EF4-FFF2-40B4-BE49-F238E27FC236}">
                <a16:creationId xmlns:a16="http://schemas.microsoft.com/office/drawing/2014/main" id="{ECC1A841-BBC2-457D-BA68-89879685C5B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24601" y="3390901"/>
            <a:ext cx="2962275" cy="221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61326971"/>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4" presetClass="entr" presetSubtype="0" fill="hold" grpId="0" nodeType="clickEffect">
                                  <p:stCondLst>
                                    <p:cond delay="0"/>
                                  </p:stCondLst>
                                  <p:childTnLst>
                                    <p:set>
                                      <p:cBhvr>
                                        <p:cTn id="6" dur="1" fill="hold">
                                          <p:stCondLst>
                                            <p:cond delay="499"/>
                                          </p:stCondLst>
                                        </p:cTn>
                                        <p:tgtEl>
                                          <p:spTgt spid="84994"/>
                                        </p:tgtEl>
                                        <p:attrNameLst>
                                          <p:attrName>style.visibility</p:attrName>
                                        </p:attrNameLst>
                                      </p:cBhvr>
                                      <p:to>
                                        <p:strVal val="visible"/>
                                      </p:to>
                                    </p:set>
                                    <p:anim to="" calcmode="lin" valueType="num">
                                      <p:cBhvr>
                                        <p:cTn id="7" dur="1" fill="hold"/>
                                        <p:tgtEl>
                                          <p:spTgt spid="84994"/>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994" grpId="0" autoUpdateAnimBg="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Segnaposto numero diapositiva 3">
            <a:extLst>
              <a:ext uri="{FF2B5EF4-FFF2-40B4-BE49-F238E27FC236}">
                <a16:creationId xmlns:a16="http://schemas.microsoft.com/office/drawing/2014/main" id="{081B51F9-E73D-4683-8A73-BC61C3D5CBE3}"/>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B14E5BEE-9A2E-4CFE-9A64-5E1F71271335}" type="slidenum">
              <a:rPr lang="en-US" altLang="zh-CN" sz="1400"/>
              <a:pPr>
                <a:spcBef>
                  <a:spcPct val="0"/>
                </a:spcBef>
                <a:buFontTx/>
                <a:buNone/>
              </a:pPr>
              <a:t>75</a:t>
            </a:fld>
            <a:endParaRPr lang="en-US" altLang="zh-CN" sz="1400"/>
          </a:p>
        </p:txBody>
      </p:sp>
      <p:sp>
        <p:nvSpPr>
          <p:cNvPr id="86018" name="Rectangle 2">
            <a:extLst>
              <a:ext uri="{FF2B5EF4-FFF2-40B4-BE49-F238E27FC236}">
                <a16:creationId xmlns:a16="http://schemas.microsoft.com/office/drawing/2014/main" id="{91FF4975-FDAC-4E2F-90DD-B39E167C93F7}"/>
              </a:ext>
            </a:extLst>
          </p:cNvPr>
          <p:cNvSpPr>
            <a:spLocks noChangeArrowheads="1"/>
          </p:cNvSpPr>
          <p:nvPr/>
        </p:nvSpPr>
        <p:spPr bwMode="auto">
          <a:xfrm>
            <a:off x="2514600" y="762001"/>
            <a:ext cx="7239000" cy="3539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r>
              <a:rPr lang="en-US" altLang="zh-CN" sz="3200"/>
              <a:t>B. Direct methods: optical techniques, Electron microscopy (TEM, SEM, SPM, AFM, STM), NMR (nuclear magnetic resonance), light scattering, X-ray scattering, neutron scattering, surface tension, interface tension, viscosity, and so on.</a:t>
            </a:r>
          </a:p>
        </p:txBody>
      </p:sp>
    </p:spTree>
    <p:extLst>
      <p:ext uri="{BB962C8B-B14F-4D97-AF65-F5344CB8AC3E}">
        <p14:creationId xmlns:p14="http://schemas.microsoft.com/office/powerpoint/2010/main" val="3348876565"/>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4" presetClass="entr" presetSubtype="0" fill="hold" grpId="0" nodeType="clickEffect">
                                  <p:stCondLst>
                                    <p:cond delay="0"/>
                                  </p:stCondLst>
                                  <p:childTnLst>
                                    <p:set>
                                      <p:cBhvr>
                                        <p:cTn id="6" dur="1" fill="hold">
                                          <p:stCondLst>
                                            <p:cond delay="499"/>
                                          </p:stCondLst>
                                        </p:cTn>
                                        <p:tgtEl>
                                          <p:spTgt spid="86018"/>
                                        </p:tgtEl>
                                        <p:attrNameLst>
                                          <p:attrName>style.visibility</p:attrName>
                                        </p:attrNameLst>
                                      </p:cBhvr>
                                      <p:to>
                                        <p:strVal val="visible"/>
                                      </p:to>
                                    </p:set>
                                    <p:anim to="" calcmode="lin" valueType="num">
                                      <p:cBhvr>
                                        <p:cTn id="7" dur="1" fill="hold"/>
                                        <p:tgtEl>
                                          <p:spTgt spid="86018"/>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018" grpId="0" autoUpdateAnimBg="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Segnaposto numero diapositiva 3">
            <a:extLst>
              <a:ext uri="{FF2B5EF4-FFF2-40B4-BE49-F238E27FC236}">
                <a16:creationId xmlns:a16="http://schemas.microsoft.com/office/drawing/2014/main" id="{EF9277E5-4F42-4FFA-93DF-AF3B7C34F5C3}"/>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F9DE10AC-21C1-448A-8AA7-67D2CDEDDB20}" type="slidenum">
              <a:rPr lang="en-US" altLang="zh-CN" sz="1400"/>
              <a:pPr>
                <a:spcBef>
                  <a:spcPct val="0"/>
                </a:spcBef>
                <a:buFontTx/>
                <a:buNone/>
              </a:pPr>
              <a:t>76</a:t>
            </a:fld>
            <a:endParaRPr lang="en-US" altLang="zh-CN" sz="1400"/>
          </a:p>
        </p:txBody>
      </p:sp>
      <p:sp>
        <p:nvSpPr>
          <p:cNvPr id="87042" name="Text Box 2">
            <a:extLst>
              <a:ext uri="{FF2B5EF4-FFF2-40B4-BE49-F238E27FC236}">
                <a16:creationId xmlns:a16="http://schemas.microsoft.com/office/drawing/2014/main" id="{9826458B-6CA2-4E86-8B52-B3D3B013A999}"/>
              </a:ext>
            </a:extLst>
          </p:cNvPr>
          <p:cNvSpPr txBox="1">
            <a:spLocks noChangeArrowheads="1"/>
          </p:cNvSpPr>
          <p:nvPr/>
        </p:nvSpPr>
        <p:spPr bwMode="auto">
          <a:xfrm>
            <a:off x="3124200" y="4953000"/>
            <a:ext cx="60960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3200"/>
              <a:t>Fig. 1.26 (g-h)      Indirect methods</a:t>
            </a:r>
          </a:p>
        </p:txBody>
      </p:sp>
      <p:pic>
        <p:nvPicPr>
          <p:cNvPr id="94212" name="Picture 6">
            <a:extLst>
              <a:ext uri="{FF2B5EF4-FFF2-40B4-BE49-F238E27FC236}">
                <a16:creationId xmlns:a16="http://schemas.microsoft.com/office/drawing/2014/main" id="{5E9BE625-B7BB-4542-8F1C-DE3F0B4611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3601" y="1447800"/>
            <a:ext cx="2308225" cy="335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4213" name="Picture 7">
            <a:extLst>
              <a:ext uri="{FF2B5EF4-FFF2-40B4-BE49-F238E27FC236}">
                <a16:creationId xmlns:a16="http://schemas.microsoft.com/office/drawing/2014/main" id="{FB5F2690-0E75-4C50-A69D-08445F7181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43400" y="1371600"/>
            <a:ext cx="3562350" cy="3473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4214" name="Picture 8">
            <a:extLst>
              <a:ext uri="{FF2B5EF4-FFF2-40B4-BE49-F238E27FC236}">
                <a16:creationId xmlns:a16="http://schemas.microsoft.com/office/drawing/2014/main" id="{59FFF481-D11F-4A6A-8238-770400B5AD2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77200" y="1828800"/>
            <a:ext cx="1906588" cy="308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74923434"/>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4" presetClass="entr" presetSubtype="0" fill="hold" grpId="0" nodeType="clickEffect">
                                  <p:stCondLst>
                                    <p:cond delay="0"/>
                                  </p:stCondLst>
                                  <p:childTnLst>
                                    <p:set>
                                      <p:cBhvr>
                                        <p:cTn id="6" dur="1" fill="hold">
                                          <p:stCondLst>
                                            <p:cond delay="499"/>
                                          </p:stCondLst>
                                        </p:cTn>
                                        <p:tgtEl>
                                          <p:spTgt spid="87042"/>
                                        </p:tgtEl>
                                        <p:attrNameLst>
                                          <p:attrName>style.visibility</p:attrName>
                                        </p:attrNameLst>
                                      </p:cBhvr>
                                      <p:to>
                                        <p:strVal val="visible"/>
                                      </p:to>
                                    </p:set>
                                    <p:anim to="" calcmode="lin" valueType="num">
                                      <p:cBhvr>
                                        <p:cTn id="7" dur="1" fill="hold"/>
                                        <p:tgtEl>
                                          <p:spTgt spid="87042"/>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042" grpId="0" autoUpdateAnimBg="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Segnaposto numero diapositiva 3">
            <a:extLst>
              <a:ext uri="{FF2B5EF4-FFF2-40B4-BE49-F238E27FC236}">
                <a16:creationId xmlns:a16="http://schemas.microsoft.com/office/drawing/2014/main" id="{91EE3992-E3C7-4E09-8783-988F25CB4586}"/>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EFDBEDF0-1196-411A-8578-2E8E80617C6D}" type="slidenum">
              <a:rPr lang="en-US" altLang="zh-CN" sz="1400"/>
              <a:pPr>
                <a:spcBef>
                  <a:spcPct val="0"/>
                </a:spcBef>
                <a:buFontTx/>
                <a:buNone/>
              </a:pPr>
              <a:t>77</a:t>
            </a:fld>
            <a:endParaRPr lang="en-US" altLang="zh-CN" sz="1400"/>
          </a:p>
        </p:txBody>
      </p:sp>
      <p:sp>
        <p:nvSpPr>
          <p:cNvPr id="88066" name="Text Box 2">
            <a:extLst>
              <a:ext uri="{FF2B5EF4-FFF2-40B4-BE49-F238E27FC236}">
                <a16:creationId xmlns:a16="http://schemas.microsoft.com/office/drawing/2014/main" id="{F42C384C-B60B-4DB0-A702-927FA7DE4E53}"/>
              </a:ext>
            </a:extLst>
          </p:cNvPr>
          <p:cNvSpPr txBox="1">
            <a:spLocks noChangeArrowheads="1"/>
          </p:cNvSpPr>
          <p:nvPr/>
        </p:nvSpPr>
        <p:spPr bwMode="auto">
          <a:xfrm>
            <a:off x="3505200" y="5715000"/>
            <a:ext cx="58674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3200"/>
              <a:t>Fig. 1.27         SFM  measurement</a:t>
            </a:r>
          </a:p>
        </p:txBody>
      </p:sp>
      <p:pic>
        <p:nvPicPr>
          <p:cNvPr id="95236" name="Picture 5">
            <a:extLst>
              <a:ext uri="{FF2B5EF4-FFF2-40B4-BE49-F238E27FC236}">
                <a16:creationId xmlns:a16="http://schemas.microsoft.com/office/drawing/2014/main" id="{ACC4DEB4-9C51-4E8E-B6A7-14F9AACF91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62401" y="457200"/>
            <a:ext cx="4926013"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76017852"/>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4" presetClass="entr" presetSubtype="0" fill="hold" grpId="0" nodeType="clickEffect">
                                  <p:stCondLst>
                                    <p:cond delay="0"/>
                                  </p:stCondLst>
                                  <p:childTnLst>
                                    <p:set>
                                      <p:cBhvr>
                                        <p:cTn id="6" dur="1" fill="hold">
                                          <p:stCondLst>
                                            <p:cond delay="499"/>
                                          </p:stCondLst>
                                        </p:cTn>
                                        <p:tgtEl>
                                          <p:spTgt spid="88066"/>
                                        </p:tgtEl>
                                        <p:attrNameLst>
                                          <p:attrName>style.visibility</p:attrName>
                                        </p:attrNameLst>
                                      </p:cBhvr>
                                      <p:to>
                                        <p:strVal val="visible"/>
                                      </p:to>
                                    </p:set>
                                    <p:anim to="" calcmode="lin" valueType="num">
                                      <p:cBhvr>
                                        <p:cTn id="7" dur="1" fill="hold"/>
                                        <p:tgtEl>
                                          <p:spTgt spid="88066"/>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066" grpId="0" autoUpdateAnimBg="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ED5138-6B35-4CF9-BD88-6D11B87E804B}"/>
              </a:ext>
            </a:extLst>
          </p:cNvPr>
          <p:cNvSpPr>
            <a:spLocks noGrp="1"/>
          </p:cNvSpPr>
          <p:nvPr>
            <p:ph type="title"/>
          </p:nvPr>
        </p:nvSpPr>
        <p:spPr/>
        <p:txBody>
          <a:bodyPr/>
          <a:lstStyle/>
          <a:p>
            <a:r>
              <a:rPr lang="en-US" altLang="zh-CN" dirty="0"/>
              <a:t>Emulsion</a:t>
            </a:r>
            <a:endParaRPr lang="en-GB" dirty="0"/>
          </a:p>
        </p:txBody>
      </p:sp>
      <p:sp>
        <p:nvSpPr>
          <p:cNvPr id="3" name="Content Placeholder 2">
            <a:extLst>
              <a:ext uri="{FF2B5EF4-FFF2-40B4-BE49-F238E27FC236}">
                <a16:creationId xmlns:a16="http://schemas.microsoft.com/office/drawing/2014/main" id="{E17BAF25-BBF4-4B92-8BC9-D3D62C4DCD82}"/>
              </a:ext>
            </a:extLst>
          </p:cNvPr>
          <p:cNvSpPr>
            <a:spLocks noGrp="1"/>
          </p:cNvSpPr>
          <p:nvPr>
            <p:ph idx="1"/>
          </p:nvPr>
        </p:nvSpPr>
        <p:spPr>
          <a:xfrm>
            <a:off x="850392" y="1397508"/>
            <a:ext cx="10515600" cy="1325563"/>
          </a:xfrm>
        </p:spPr>
        <p:txBody>
          <a:bodyPr/>
          <a:lstStyle/>
          <a:p>
            <a:r>
              <a:rPr lang="en-US" altLang="zh-CN" dirty="0"/>
              <a:t>A multiphasic, no-transparent and thermodynamically unstable system composed by surfactant, cosurfactant, oil and water.</a:t>
            </a:r>
            <a:endParaRPr lang="en-GB" dirty="0"/>
          </a:p>
        </p:txBody>
      </p:sp>
      <p:sp>
        <p:nvSpPr>
          <p:cNvPr id="4" name="Title 1">
            <a:extLst>
              <a:ext uri="{FF2B5EF4-FFF2-40B4-BE49-F238E27FC236}">
                <a16:creationId xmlns:a16="http://schemas.microsoft.com/office/drawing/2014/main" id="{FA5F737C-B55E-448E-965E-F49913584F7F}"/>
              </a:ext>
            </a:extLst>
          </p:cNvPr>
          <p:cNvSpPr txBox="1">
            <a:spLocks/>
          </p:cNvSpPr>
          <p:nvPr/>
        </p:nvSpPr>
        <p:spPr>
          <a:xfrm>
            <a:off x="826008" y="2382901"/>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dirty="0"/>
              <a:t>Microemulsion</a:t>
            </a:r>
            <a:endParaRPr lang="en-GB" dirty="0"/>
          </a:p>
        </p:txBody>
      </p:sp>
      <p:sp>
        <p:nvSpPr>
          <p:cNvPr id="5" name="Content Placeholder 2">
            <a:extLst>
              <a:ext uri="{FF2B5EF4-FFF2-40B4-BE49-F238E27FC236}">
                <a16:creationId xmlns:a16="http://schemas.microsoft.com/office/drawing/2014/main" id="{5DEBF4A8-FFDE-4D9F-B963-682156EC0288}"/>
              </a:ext>
            </a:extLst>
          </p:cNvPr>
          <p:cNvSpPr txBox="1">
            <a:spLocks/>
          </p:cNvSpPr>
          <p:nvPr/>
        </p:nvSpPr>
        <p:spPr>
          <a:xfrm>
            <a:off x="844296" y="3429001"/>
            <a:ext cx="10988040" cy="324612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t>A monophasic, fluid, transparent, isotropic and thermodynamically stable system composed by surfactant, cosurfactant, oil and water.</a:t>
            </a:r>
          </a:p>
          <a:p>
            <a:r>
              <a:rPr lang="en-US" altLang="zh-CN" dirty="0"/>
              <a:t>For microemulsion, the three-component system of </a:t>
            </a:r>
            <a:r>
              <a:rPr lang="en-US" altLang="zh-CN" dirty="0">
                <a:solidFill>
                  <a:schemeClr val="tx2"/>
                </a:solidFill>
              </a:rPr>
              <a:t>surfactant, cosurfactant and water usually presents some similar properties to the </a:t>
            </a:r>
            <a:r>
              <a:rPr lang="en-US" altLang="zh-CN" dirty="0"/>
              <a:t>four-component system of </a:t>
            </a:r>
            <a:r>
              <a:rPr lang="en-US" altLang="zh-CN" dirty="0">
                <a:solidFill>
                  <a:schemeClr val="tx2"/>
                </a:solidFill>
              </a:rPr>
              <a:t>surfactant, cosurfactant, oil and water.</a:t>
            </a:r>
            <a:endParaRPr lang="en-US" altLang="zh-CN" dirty="0"/>
          </a:p>
          <a:p>
            <a:r>
              <a:rPr lang="en-US" altLang="zh-CN" dirty="0"/>
              <a:t>Thus the </a:t>
            </a:r>
            <a:r>
              <a:rPr lang="en-US" altLang="zh-CN" dirty="0">
                <a:solidFill>
                  <a:srgbClr val="FF3300"/>
                </a:solidFill>
              </a:rPr>
              <a:t>three-component system is often used as the basic system of microemulsion to study the properties of microemulsions</a:t>
            </a:r>
            <a:r>
              <a:rPr lang="en-US" altLang="zh-CN" dirty="0"/>
              <a:t>.</a:t>
            </a:r>
            <a:endParaRPr lang="en-GB" dirty="0"/>
          </a:p>
        </p:txBody>
      </p:sp>
    </p:spTree>
    <p:extLst>
      <p:ext uri="{BB962C8B-B14F-4D97-AF65-F5344CB8AC3E}">
        <p14:creationId xmlns:p14="http://schemas.microsoft.com/office/powerpoint/2010/main" val="23810943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F0B361-A108-427A-A7DC-E38A11A618F8}"/>
              </a:ext>
            </a:extLst>
          </p:cNvPr>
          <p:cNvSpPr>
            <a:spLocks noGrp="1"/>
          </p:cNvSpPr>
          <p:nvPr>
            <p:ph type="title"/>
          </p:nvPr>
        </p:nvSpPr>
        <p:spPr/>
        <p:txBody>
          <a:bodyPr/>
          <a:lstStyle/>
          <a:p>
            <a:r>
              <a:rPr lang="en-GB" dirty="0"/>
              <a:t> </a:t>
            </a:r>
          </a:p>
        </p:txBody>
      </p:sp>
      <p:graphicFrame>
        <p:nvGraphicFramePr>
          <p:cNvPr id="4" name="Object 16">
            <a:extLst>
              <a:ext uri="{FF2B5EF4-FFF2-40B4-BE49-F238E27FC236}">
                <a16:creationId xmlns:a16="http://schemas.microsoft.com/office/drawing/2014/main" id="{0CF77A1E-B3E6-4537-B2E2-184658B168C9}"/>
              </a:ext>
            </a:extLst>
          </p:cNvPr>
          <p:cNvGraphicFramePr>
            <a:graphicFrameLocks noChangeAspect="1"/>
          </p:cNvGraphicFramePr>
          <p:nvPr>
            <p:extLst>
              <p:ext uri="{D42A27DB-BD31-4B8C-83A1-F6EECF244321}">
                <p14:modId xmlns:p14="http://schemas.microsoft.com/office/powerpoint/2010/main" val="793078876"/>
              </p:ext>
            </p:extLst>
          </p:nvPr>
        </p:nvGraphicFramePr>
        <p:xfrm>
          <a:off x="5053012" y="255397"/>
          <a:ext cx="2085975" cy="1333500"/>
        </p:xfrm>
        <a:graphic>
          <a:graphicData uri="http://schemas.openxmlformats.org/presentationml/2006/ole">
            <mc:AlternateContent xmlns:mc="http://schemas.openxmlformats.org/markup-compatibility/2006">
              <mc:Choice xmlns:v="urn:schemas-microsoft-com:vml" Requires="v">
                <p:oleObj spid="_x0000_s26625" name="BMP 图象" r:id="rId3" imgW="2085714" imgH="1333333" progId="Paint.Picture">
                  <p:embed/>
                </p:oleObj>
              </mc:Choice>
              <mc:Fallback>
                <p:oleObj name="BMP 图象" r:id="rId3" imgW="2085714" imgH="1333333" progId="Paint.Picture">
                  <p:embed/>
                  <p:pic>
                    <p:nvPicPr>
                      <p:cNvPr id="12304" name="Object 16">
                        <a:extLst>
                          <a:ext uri="{FF2B5EF4-FFF2-40B4-BE49-F238E27FC236}">
                            <a16:creationId xmlns:a16="http://schemas.microsoft.com/office/drawing/2014/main" id="{486B0F46-43F6-444F-A583-F53A329D02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53012" y="255397"/>
                        <a:ext cx="2085975" cy="1333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 name="Object 17">
            <a:extLst>
              <a:ext uri="{FF2B5EF4-FFF2-40B4-BE49-F238E27FC236}">
                <a16:creationId xmlns:a16="http://schemas.microsoft.com/office/drawing/2014/main" id="{48ECCB70-A196-42E5-8E25-46AD880757FB}"/>
              </a:ext>
            </a:extLst>
          </p:cNvPr>
          <p:cNvGraphicFramePr>
            <a:graphicFrameLocks noChangeAspect="1"/>
          </p:cNvGraphicFramePr>
          <p:nvPr>
            <p:extLst>
              <p:ext uri="{D42A27DB-BD31-4B8C-83A1-F6EECF244321}">
                <p14:modId xmlns:p14="http://schemas.microsoft.com/office/powerpoint/2010/main" val="1658014976"/>
              </p:ext>
            </p:extLst>
          </p:nvPr>
        </p:nvGraphicFramePr>
        <p:xfrm>
          <a:off x="4900612" y="2207514"/>
          <a:ext cx="2238375" cy="1504950"/>
        </p:xfrm>
        <a:graphic>
          <a:graphicData uri="http://schemas.openxmlformats.org/presentationml/2006/ole">
            <mc:AlternateContent xmlns:mc="http://schemas.openxmlformats.org/markup-compatibility/2006">
              <mc:Choice xmlns:v="urn:schemas-microsoft-com:vml" Requires="v">
                <p:oleObj spid="_x0000_s26626" name="BMP 图象" r:id="rId5" imgW="2238687" imgH="1504762" progId="Paint.Picture">
                  <p:embed/>
                </p:oleObj>
              </mc:Choice>
              <mc:Fallback>
                <p:oleObj name="BMP 图象" r:id="rId5" imgW="2238687" imgH="1504762" progId="Paint.Picture">
                  <p:embed/>
                  <p:pic>
                    <p:nvPicPr>
                      <p:cNvPr id="12305" name="Object 17">
                        <a:extLst>
                          <a:ext uri="{FF2B5EF4-FFF2-40B4-BE49-F238E27FC236}">
                            <a16:creationId xmlns:a16="http://schemas.microsoft.com/office/drawing/2014/main" id="{054CF901-D39E-4FDC-9546-C270F6D4681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00612" y="2207514"/>
                        <a:ext cx="2238375" cy="1504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 name="Object 19">
            <a:extLst>
              <a:ext uri="{FF2B5EF4-FFF2-40B4-BE49-F238E27FC236}">
                <a16:creationId xmlns:a16="http://schemas.microsoft.com/office/drawing/2014/main" id="{C5A21D74-60E0-485A-A23D-014186CF5D20}"/>
              </a:ext>
            </a:extLst>
          </p:cNvPr>
          <p:cNvGraphicFramePr>
            <a:graphicFrameLocks noChangeAspect="1"/>
          </p:cNvGraphicFramePr>
          <p:nvPr>
            <p:extLst>
              <p:ext uri="{D42A27DB-BD31-4B8C-83A1-F6EECF244321}">
                <p14:modId xmlns:p14="http://schemas.microsoft.com/office/powerpoint/2010/main" val="2277462314"/>
              </p:ext>
            </p:extLst>
          </p:nvPr>
        </p:nvGraphicFramePr>
        <p:xfrm>
          <a:off x="5053012" y="4482147"/>
          <a:ext cx="2514600" cy="1333500"/>
        </p:xfrm>
        <a:graphic>
          <a:graphicData uri="http://schemas.openxmlformats.org/presentationml/2006/ole">
            <mc:AlternateContent xmlns:mc="http://schemas.openxmlformats.org/markup-compatibility/2006">
              <mc:Choice xmlns:v="urn:schemas-microsoft-com:vml" Requires="v">
                <p:oleObj spid="_x0000_s26627" name="BMP 图象" r:id="rId7" imgW="2029108" imgH="1076475" progId="Paint.Picture">
                  <p:embed/>
                </p:oleObj>
              </mc:Choice>
              <mc:Fallback>
                <p:oleObj name="BMP 图象" r:id="rId7" imgW="2029108" imgH="1076475" progId="Paint.Picture">
                  <p:embed/>
                  <p:pic>
                    <p:nvPicPr>
                      <p:cNvPr id="12307" name="Object 19">
                        <a:extLst>
                          <a:ext uri="{FF2B5EF4-FFF2-40B4-BE49-F238E27FC236}">
                            <a16:creationId xmlns:a16="http://schemas.microsoft.com/office/drawing/2014/main" id="{5C8B55C0-EB95-4233-A8DD-C85E23BB2DC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053012" y="4482147"/>
                        <a:ext cx="2514600" cy="1333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 name="Object 18">
            <a:extLst>
              <a:ext uri="{FF2B5EF4-FFF2-40B4-BE49-F238E27FC236}">
                <a16:creationId xmlns:a16="http://schemas.microsoft.com/office/drawing/2014/main" id="{9C2691CF-71C5-4BB7-B110-1F47741D835C}"/>
              </a:ext>
            </a:extLst>
          </p:cNvPr>
          <p:cNvGraphicFramePr>
            <a:graphicFrameLocks noChangeAspect="1"/>
          </p:cNvGraphicFramePr>
          <p:nvPr>
            <p:extLst>
              <p:ext uri="{D42A27DB-BD31-4B8C-83A1-F6EECF244321}">
                <p14:modId xmlns:p14="http://schemas.microsoft.com/office/powerpoint/2010/main" val="2240471268"/>
              </p:ext>
            </p:extLst>
          </p:nvPr>
        </p:nvGraphicFramePr>
        <p:xfrm>
          <a:off x="7936992" y="4482147"/>
          <a:ext cx="1600200" cy="1385888"/>
        </p:xfrm>
        <a:graphic>
          <a:graphicData uri="http://schemas.openxmlformats.org/presentationml/2006/ole">
            <mc:AlternateContent xmlns:mc="http://schemas.openxmlformats.org/markup-compatibility/2006">
              <mc:Choice xmlns:v="urn:schemas-microsoft-com:vml" Requires="v">
                <p:oleObj spid="_x0000_s26628" name="BMP 图象" r:id="rId9" imgW="1142857" imgH="990738" progId="Paint.Picture">
                  <p:embed/>
                </p:oleObj>
              </mc:Choice>
              <mc:Fallback>
                <p:oleObj name="BMP 图象" r:id="rId9" imgW="1142857" imgH="990738" progId="Paint.Picture">
                  <p:embed/>
                  <p:pic>
                    <p:nvPicPr>
                      <p:cNvPr id="12306" name="Object 18">
                        <a:extLst>
                          <a:ext uri="{FF2B5EF4-FFF2-40B4-BE49-F238E27FC236}">
                            <a16:creationId xmlns:a16="http://schemas.microsoft.com/office/drawing/2014/main" id="{D1003E0F-A69A-4514-9C66-AD6A32EFC4E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936992" y="4482147"/>
                        <a:ext cx="1600200" cy="1385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 name="TextBox 7">
            <a:extLst>
              <a:ext uri="{FF2B5EF4-FFF2-40B4-BE49-F238E27FC236}">
                <a16:creationId xmlns:a16="http://schemas.microsoft.com/office/drawing/2014/main" id="{8AE6D3AE-BB04-4DE6-AEED-186D5A8677E5}"/>
              </a:ext>
            </a:extLst>
          </p:cNvPr>
          <p:cNvSpPr txBox="1"/>
          <p:nvPr/>
        </p:nvSpPr>
        <p:spPr>
          <a:xfrm>
            <a:off x="5053012" y="1714764"/>
            <a:ext cx="2293448" cy="523220"/>
          </a:xfrm>
          <a:prstGeom prst="rect">
            <a:avLst/>
          </a:prstGeom>
          <a:noFill/>
        </p:spPr>
        <p:txBody>
          <a:bodyPr wrap="none" rtlCol="0">
            <a:spAutoFit/>
          </a:bodyPr>
          <a:lstStyle/>
          <a:p>
            <a:r>
              <a:rPr lang="en-GB" sz="2800" dirty="0"/>
              <a:t>O/W structure</a:t>
            </a:r>
          </a:p>
        </p:txBody>
      </p:sp>
      <p:sp>
        <p:nvSpPr>
          <p:cNvPr id="9" name="TextBox 8">
            <a:extLst>
              <a:ext uri="{FF2B5EF4-FFF2-40B4-BE49-F238E27FC236}">
                <a16:creationId xmlns:a16="http://schemas.microsoft.com/office/drawing/2014/main" id="{DA45AEB2-4A65-4962-83A0-F1F57E318555}"/>
              </a:ext>
            </a:extLst>
          </p:cNvPr>
          <p:cNvSpPr txBox="1"/>
          <p:nvPr/>
        </p:nvSpPr>
        <p:spPr>
          <a:xfrm>
            <a:off x="5205412" y="5941504"/>
            <a:ext cx="3499035" cy="523220"/>
          </a:xfrm>
          <a:prstGeom prst="rect">
            <a:avLst/>
          </a:prstGeom>
          <a:noFill/>
        </p:spPr>
        <p:txBody>
          <a:bodyPr wrap="none" rtlCol="0">
            <a:spAutoFit/>
          </a:bodyPr>
          <a:lstStyle/>
          <a:p>
            <a:r>
              <a:rPr lang="en-US" altLang="zh-CN" sz="2800" dirty="0" err="1"/>
              <a:t>Bicontinuous</a:t>
            </a:r>
            <a:r>
              <a:rPr lang="en-US" altLang="zh-CN" sz="2800" dirty="0"/>
              <a:t> </a:t>
            </a:r>
            <a:r>
              <a:rPr lang="en-GB" sz="2800" dirty="0"/>
              <a:t>structure</a:t>
            </a:r>
          </a:p>
        </p:txBody>
      </p:sp>
      <p:sp>
        <p:nvSpPr>
          <p:cNvPr id="10" name="TextBox 9">
            <a:extLst>
              <a:ext uri="{FF2B5EF4-FFF2-40B4-BE49-F238E27FC236}">
                <a16:creationId xmlns:a16="http://schemas.microsoft.com/office/drawing/2014/main" id="{9D02DCE6-B032-4975-A321-C909CD0EC0D8}"/>
              </a:ext>
            </a:extLst>
          </p:cNvPr>
          <p:cNvSpPr txBox="1"/>
          <p:nvPr/>
        </p:nvSpPr>
        <p:spPr>
          <a:xfrm>
            <a:off x="5205412" y="3938016"/>
            <a:ext cx="2293448" cy="523220"/>
          </a:xfrm>
          <a:prstGeom prst="rect">
            <a:avLst/>
          </a:prstGeom>
          <a:noFill/>
        </p:spPr>
        <p:txBody>
          <a:bodyPr wrap="none" rtlCol="0">
            <a:spAutoFit/>
          </a:bodyPr>
          <a:lstStyle/>
          <a:p>
            <a:r>
              <a:rPr lang="en-GB" sz="2800" dirty="0"/>
              <a:t>W/O structure</a:t>
            </a:r>
          </a:p>
        </p:txBody>
      </p:sp>
      <p:sp>
        <p:nvSpPr>
          <p:cNvPr id="11" name="AutoShape 4">
            <a:extLst>
              <a:ext uri="{FF2B5EF4-FFF2-40B4-BE49-F238E27FC236}">
                <a16:creationId xmlns:a16="http://schemas.microsoft.com/office/drawing/2014/main" id="{693EC66D-B720-4E4B-86AD-81FEC942203D}"/>
              </a:ext>
            </a:extLst>
          </p:cNvPr>
          <p:cNvSpPr>
            <a:spLocks/>
          </p:cNvSpPr>
          <p:nvPr/>
        </p:nvSpPr>
        <p:spPr bwMode="auto">
          <a:xfrm>
            <a:off x="3587497" y="522161"/>
            <a:ext cx="667512" cy="5345874"/>
          </a:xfrm>
          <a:prstGeom prst="leftBrace">
            <a:avLst>
              <a:gd name="adj1" fmla="val 51190"/>
              <a:gd name="adj2" fmla="val 50000"/>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it-IT" altLang="hu-HU" sz="2400"/>
          </a:p>
        </p:txBody>
      </p:sp>
      <p:sp>
        <p:nvSpPr>
          <p:cNvPr id="12" name="TextBox 11">
            <a:extLst>
              <a:ext uri="{FF2B5EF4-FFF2-40B4-BE49-F238E27FC236}">
                <a16:creationId xmlns:a16="http://schemas.microsoft.com/office/drawing/2014/main" id="{F3264D97-9DB8-49E6-B865-8930157BA9C6}"/>
              </a:ext>
            </a:extLst>
          </p:cNvPr>
          <p:cNvSpPr txBox="1"/>
          <p:nvPr/>
        </p:nvSpPr>
        <p:spPr>
          <a:xfrm>
            <a:off x="1008221" y="2905780"/>
            <a:ext cx="2371803" cy="523220"/>
          </a:xfrm>
          <a:prstGeom prst="rect">
            <a:avLst/>
          </a:prstGeom>
          <a:noFill/>
        </p:spPr>
        <p:txBody>
          <a:bodyPr wrap="none" rtlCol="0">
            <a:spAutoFit/>
          </a:bodyPr>
          <a:lstStyle/>
          <a:p>
            <a:r>
              <a:rPr lang="en-GB" sz="2800" dirty="0"/>
              <a:t>Microemulsion</a:t>
            </a:r>
          </a:p>
        </p:txBody>
      </p:sp>
      <p:graphicFrame>
        <p:nvGraphicFramePr>
          <p:cNvPr id="13" name="Object 15">
            <a:extLst>
              <a:ext uri="{FF2B5EF4-FFF2-40B4-BE49-F238E27FC236}">
                <a16:creationId xmlns:a16="http://schemas.microsoft.com/office/drawing/2014/main" id="{D244EC05-E639-44F3-ACE9-6FAA64B2C46D}"/>
              </a:ext>
            </a:extLst>
          </p:cNvPr>
          <p:cNvGraphicFramePr>
            <a:graphicFrameLocks noChangeAspect="1"/>
          </p:cNvGraphicFramePr>
          <p:nvPr>
            <p:extLst>
              <p:ext uri="{D42A27DB-BD31-4B8C-83A1-F6EECF244321}">
                <p14:modId xmlns:p14="http://schemas.microsoft.com/office/powerpoint/2010/main" val="2075020715"/>
              </p:ext>
            </p:extLst>
          </p:nvPr>
        </p:nvGraphicFramePr>
        <p:xfrm>
          <a:off x="1008221" y="4632165"/>
          <a:ext cx="1676400" cy="1033463"/>
        </p:xfrm>
        <a:graphic>
          <a:graphicData uri="http://schemas.openxmlformats.org/presentationml/2006/ole">
            <mc:AlternateContent xmlns:mc="http://schemas.openxmlformats.org/markup-compatibility/2006">
              <mc:Choice xmlns:v="urn:schemas-microsoft-com:vml" Requires="v">
                <p:oleObj spid="_x0000_s26629" name="BMP 图象" r:id="rId11" imgW="1066667" imgH="657317" progId="Paint.Picture">
                  <p:embed/>
                </p:oleObj>
              </mc:Choice>
              <mc:Fallback>
                <p:oleObj name="BMP 图象" r:id="rId11" imgW="1066667" imgH="657317" progId="Paint.Picture">
                  <p:embed/>
                  <p:pic>
                    <p:nvPicPr>
                      <p:cNvPr id="12303" name="Object 15">
                        <a:extLst>
                          <a:ext uri="{FF2B5EF4-FFF2-40B4-BE49-F238E27FC236}">
                            <a16:creationId xmlns:a16="http://schemas.microsoft.com/office/drawing/2014/main" id="{849BBDA1-E8AC-4978-8D69-0B6B76C09F21}"/>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08221" y="4632165"/>
                        <a:ext cx="1676400" cy="1033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1165328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ox(in)">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box(in)">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additive="base">
                                        <p:cTn id="31" dur="500" fill="hold"/>
                                        <p:tgtEl>
                                          <p:spTgt spid="13"/>
                                        </p:tgtEl>
                                        <p:attrNameLst>
                                          <p:attrName>ppt_x</p:attrName>
                                        </p:attrNameLst>
                                      </p:cBhvr>
                                      <p:tavLst>
                                        <p:tav tm="0">
                                          <p:val>
                                            <p:strVal val="#ppt_x"/>
                                          </p:val>
                                        </p:tav>
                                        <p:tav tm="100000">
                                          <p:val>
                                            <p:strVal val="#ppt_x"/>
                                          </p:val>
                                        </p:tav>
                                      </p:tavLst>
                                    </p:anim>
                                    <p:anim calcmode="lin" valueType="num">
                                      <p:cBhvr additive="base">
                                        <p:cTn id="32"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默认设计模板">
  <a:themeElements>
    <a:clrScheme name="默认设计模板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默认设计模板">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2400" b="0" i="0" u="none" strike="noStrike" cap="none" normalizeH="0" baseline="0" smtClean="0">
            <a:ln>
              <a:noFill/>
            </a:ln>
            <a:solidFill>
              <a:schemeClr val="tx1"/>
            </a:solidFill>
            <a:effectLst/>
            <a:latin typeface="Times New Roman" pitchFamily="18"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2400" b="0" i="0" u="none" strike="noStrike" cap="none" normalizeH="0" baseline="0" smtClean="0">
            <a:ln>
              <a:noFill/>
            </a:ln>
            <a:solidFill>
              <a:schemeClr val="tx1"/>
            </a:solidFill>
            <a:effectLst/>
            <a:latin typeface="Times New Roman" pitchFamily="18" charset="0"/>
            <a:ea typeface="宋体" pitchFamily="2" charset="-122"/>
          </a:defRPr>
        </a:defPPr>
      </a:lstStyle>
    </a:lnDef>
  </a:objectDefaults>
  <a:extraClrSchemeLst>
    <a:extraClrScheme>
      <a:clrScheme name="默认设计模板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默认设计模板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默认设计模板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1.xml><?xml version="1.0" encoding="utf-8"?>
<a:theme xmlns:a="http://schemas.openxmlformats.org/drawingml/2006/main" name="默认设计模板">
  <a:themeElements>
    <a:clrScheme name="默认设计模板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默认设计模板">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2400" b="0" i="0" u="none" strike="noStrike" cap="none" normalizeH="0" baseline="0" smtClean="0">
            <a:ln>
              <a:noFill/>
            </a:ln>
            <a:solidFill>
              <a:schemeClr val="tx1"/>
            </a:solidFill>
            <a:effectLst/>
            <a:latin typeface="Times New Roman" pitchFamily="18"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2400" b="0" i="0" u="none" strike="noStrike" cap="none" normalizeH="0" baseline="0" smtClean="0">
            <a:ln>
              <a:noFill/>
            </a:ln>
            <a:solidFill>
              <a:schemeClr val="tx1"/>
            </a:solidFill>
            <a:effectLst/>
            <a:latin typeface="Times New Roman" pitchFamily="18" charset="0"/>
            <a:ea typeface="宋体" pitchFamily="2" charset="-122"/>
          </a:defRPr>
        </a:defPPr>
      </a:lstStyle>
    </a:lnDef>
  </a:objectDefaults>
  <a:extraClrSchemeLst>
    <a:extraClrScheme>
      <a:clrScheme name="默认设计模板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默认设计模板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默认设计模板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2.xml><?xml version="1.0" encoding="utf-8"?>
<a:theme xmlns:a="http://schemas.openxmlformats.org/drawingml/2006/main" name="默认设计模板">
  <a:themeElements>
    <a:clrScheme name="默认设计模板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默认设计模板">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2400" b="0" i="0" u="none" strike="noStrike" cap="none" normalizeH="0" baseline="0" smtClean="0">
            <a:ln>
              <a:noFill/>
            </a:ln>
            <a:solidFill>
              <a:schemeClr val="tx1"/>
            </a:solidFill>
            <a:effectLst/>
            <a:latin typeface="Times New Roman" pitchFamily="18"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2400" b="0" i="0" u="none" strike="noStrike" cap="none" normalizeH="0" baseline="0" smtClean="0">
            <a:ln>
              <a:noFill/>
            </a:ln>
            <a:solidFill>
              <a:schemeClr val="tx1"/>
            </a:solidFill>
            <a:effectLst/>
            <a:latin typeface="Times New Roman" pitchFamily="18" charset="0"/>
            <a:ea typeface="宋体" pitchFamily="2" charset="-122"/>
          </a:defRPr>
        </a:defPPr>
      </a:lstStyle>
    </a:lnDef>
  </a:objectDefaults>
  <a:extraClrSchemeLst>
    <a:extraClrScheme>
      <a:clrScheme name="默认设计模板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默认设计模板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默认设计模板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3.xml><?xml version="1.0" encoding="utf-8"?>
<a:theme xmlns:a="http://schemas.openxmlformats.org/drawingml/2006/main" name="默认设计模板">
  <a:themeElements>
    <a:clrScheme name="默认设计模板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默认设计模板">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2400" b="0" i="0" u="none" strike="noStrike" cap="none" normalizeH="0" baseline="0" smtClean="0">
            <a:ln>
              <a:noFill/>
            </a:ln>
            <a:solidFill>
              <a:schemeClr val="tx1"/>
            </a:solidFill>
            <a:effectLst/>
            <a:latin typeface="Times New Roman" pitchFamily="18"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2400" b="0" i="0" u="none" strike="noStrike" cap="none" normalizeH="0" baseline="0" smtClean="0">
            <a:ln>
              <a:noFill/>
            </a:ln>
            <a:solidFill>
              <a:schemeClr val="tx1"/>
            </a:solidFill>
            <a:effectLst/>
            <a:latin typeface="Times New Roman" pitchFamily="18" charset="0"/>
            <a:ea typeface="宋体" pitchFamily="2" charset="-122"/>
          </a:defRPr>
        </a:defPPr>
      </a:lstStyle>
    </a:lnDef>
  </a:objectDefaults>
  <a:extraClrSchemeLst>
    <a:extraClrScheme>
      <a:clrScheme name="默认设计模板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默认设计模板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默认设计模板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4.xml><?xml version="1.0" encoding="utf-8"?>
<a:theme xmlns:a="http://schemas.openxmlformats.org/drawingml/2006/main" name="默认设计模板">
  <a:themeElements>
    <a:clrScheme name="默认设计模板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默认设计模板">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2400" b="0" i="0" u="none" strike="noStrike" cap="none" normalizeH="0" baseline="0" smtClean="0">
            <a:ln>
              <a:noFill/>
            </a:ln>
            <a:solidFill>
              <a:schemeClr val="tx1"/>
            </a:solidFill>
            <a:effectLst/>
            <a:latin typeface="Times New Roman" pitchFamily="18"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2400" b="0" i="0" u="none" strike="noStrike" cap="none" normalizeH="0" baseline="0" smtClean="0">
            <a:ln>
              <a:noFill/>
            </a:ln>
            <a:solidFill>
              <a:schemeClr val="tx1"/>
            </a:solidFill>
            <a:effectLst/>
            <a:latin typeface="Times New Roman" pitchFamily="18" charset="0"/>
            <a:ea typeface="宋体" pitchFamily="2" charset="-122"/>
          </a:defRPr>
        </a:defPPr>
      </a:lstStyle>
    </a:lnDef>
  </a:objectDefaults>
  <a:extraClrSchemeLst>
    <a:extraClrScheme>
      <a:clrScheme name="默认设计模板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默认设计模板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默认设计模板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5.xml><?xml version="1.0" encoding="utf-8"?>
<a:theme xmlns:a="http://schemas.openxmlformats.org/drawingml/2006/main" name="默认设计模板">
  <a:themeElements>
    <a:clrScheme name="默认设计模板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默认设计模板">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2400" b="0" i="0" u="none" strike="noStrike" cap="none" normalizeH="0" baseline="0" smtClean="0">
            <a:ln>
              <a:noFill/>
            </a:ln>
            <a:solidFill>
              <a:schemeClr val="tx1"/>
            </a:solidFill>
            <a:effectLst/>
            <a:latin typeface="Times New Roman" pitchFamily="18"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2400" b="0" i="0" u="none" strike="noStrike" cap="none" normalizeH="0" baseline="0" smtClean="0">
            <a:ln>
              <a:noFill/>
            </a:ln>
            <a:solidFill>
              <a:schemeClr val="tx1"/>
            </a:solidFill>
            <a:effectLst/>
            <a:latin typeface="Times New Roman" pitchFamily="18" charset="0"/>
            <a:ea typeface="宋体" pitchFamily="2" charset="-122"/>
          </a:defRPr>
        </a:defPPr>
      </a:lstStyle>
    </a:lnDef>
  </a:objectDefaults>
  <a:extraClrSchemeLst>
    <a:extraClrScheme>
      <a:clrScheme name="默认设计模板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默认设计模板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默认设计模板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6.xml><?xml version="1.0" encoding="utf-8"?>
<a:theme xmlns:a="http://schemas.openxmlformats.org/drawingml/2006/main" name="默认设计模板">
  <a:themeElements>
    <a:clrScheme name="默认设计模板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默认设计模板">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2400" b="0" i="0" u="none" strike="noStrike" cap="none" normalizeH="0" baseline="0" smtClean="0">
            <a:ln>
              <a:noFill/>
            </a:ln>
            <a:solidFill>
              <a:schemeClr val="tx1"/>
            </a:solidFill>
            <a:effectLst/>
            <a:latin typeface="Times New Roman" pitchFamily="18"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2400" b="0" i="0" u="none" strike="noStrike" cap="none" normalizeH="0" baseline="0" smtClean="0">
            <a:ln>
              <a:noFill/>
            </a:ln>
            <a:solidFill>
              <a:schemeClr val="tx1"/>
            </a:solidFill>
            <a:effectLst/>
            <a:latin typeface="Times New Roman" pitchFamily="18" charset="0"/>
            <a:ea typeface="宋体" pitchFamily="2" charset="-122"/>
          </a:defRPr>
        </a:defPPr>
      </a:lstStyle>
    </a:lnDef>
  </a:objectDefaults>
  <a:extraClrSchemeLst>
    <a:extraClrScheme>
      <a:clrScheme name="默认设计模板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默认设计模板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默认设计模板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7.xml><?xml version="1.0" encoding="utf-8"?>
<a:theme xmlns:a="http://schemas.openxmlformats.org/drawingml/2006/main" name="默认设计模板">
  <a:themeElements>
    <a:clrScheme name="默认设计模板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默认设计模板">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2400" b="0" i="0" u="none" strike="noStrike" cap="none" normalizeH="0" baseline="0" smtClean="0">
            <a:ln>
              <a:noFill/>
            </a:ln>
            <a:solidFill>
              <a:schemeClr val="tx1"/>
            </a:solidFill>
            <a:effectLst/>
            <a:latin typeface="Times New Roman" pitchFamily="18"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2400" b="0" i="0" u="none" strike="noStrike" cap="none" normalizeH="0" baseline="0" smtClean="0">
            <a:ln>
              <a:noFill/>
            </a:ln>
            <a:solidFill>
              <a:schemeClr val="tx1"/>
            </a:solidFill>
            <a:effectLst/>
            <a:latin typeface="Times New Roman" pitchFamily="18" charset="0"/>
            <a:ea typeface="宋体" pitchFamily="2" charset="-122"/>
          </a:defRPr>
        </a:defPPr>
      </a:lstStyle>
    </a:lnDef>
  </a:objectDefaults>
  <a:extraClrSchemeLst>
    <a:extraClrScheme>
      <a:clrScheme name="默认设计模板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默认设计模板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默认设计模板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默认设计模板">
  <a:themeElements>
    <a:clrScheme name="默认设计模板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默认设计模板">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2400" b="0" i="0" u="none" strike="noStrike" cap="none" normalizeH="0" baseline="0" smtClean="0">
            <a:ln>
              <a:noFill/>
            </a:ln>
            <a:solidFill>
              <a:schemeClr val="tx1"/>
            </a:solidFill>
            <a:effectLst/>
            <a:latin typeface="Times New Roman" pitchFamily="18"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2400" b="0" i="0" u="none" strike="noStrike" cap="none" normalizeH="0" baseline="0" smtClean="0">
            <a:ln>
              <a:noFill/>
            </a:ln>
            <a:solidFill>
              <a:schemeClr val="tx1"/>
            </a:solidFill>
            <a:effectLst/>
            <a:latin typeface="Times New Roman" pitchFamily="18" charset="0"/>
            <a:ea typeface="宋体" pitchFamily="2" charset="-122"/>
          </a:defRPr>
        </a:defPPr>
      </a:lstStyle>
    </a:lnDef>
  </a:objectDefaults>
  <a:extraClrSchemeLst>
    <a:extraClrScheme>
      <a:clrScheme name="默认设计模板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默认设计模板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默认设计模板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9.xml><?xml version="1.0" encoding="utf-8"?>
<a:theme xmlns:a="http://schemas.openxmlformats.org/drawingml/2006/main" name="默认设计模板">
  <a:themeElements>
    <a:clrScheme name="默认设计模板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默认设计模板">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2400" b="0" i="0" u="none" strike="noStrike" cap="none" normalizeH="0" baseline="0" smtClean="0">
            <a:ln>
              <a:noFill/>
            </a:ln>
            <a:solidFill>
              <a:schemeClr val="tx1"/>
            </a:solidFill>
            <a:effectLst/>
            <a:latin typeface="Times New Roman" pitchFamily="18"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2400" b="0" i="0" u="none" strike="noStrike" cap="none" normalizeH="0" baseline="0" smtClean="0">
            <a:ln>
              <a:noFill/>
            </a:ln>
            <a:solidFill>
              <a:schemeClr val="tx1"/>
            </a:solidFill>
            <a:effectLst/>
            <a:latin typeface="Times New Roman" pitchFamily="18" charset="0"/>
            <a:ea typeface="宋体" pitchFamily="2" charset="-122"/>
          </a:defRPr>
        </a:defPPr>
      </a:lstStyle>
    </a:lnDef>
  </a:objectDefaults>
  <a:extraClrSchemeLst>
    <a:extraClrScheme>
      <a:clrScheme name="默认设计模板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默认设计模板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默认设计模板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téma">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téma">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téma">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20.xml><?xml version="1.0" encoding="utf-8"?>
<a:theme xmlns:a="http://schemas.openxmlformats.org/drawingml/2006/main" name="默认设计模板">
  <a:themeElements>
    <a:clrScheme name="默认设计模板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默认设计模板">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2400" b="0" i="0" u="none" strike="noStrike" cap="none" normalizeH="0" baseline="0" smtClean="0">
            <a:ln>
              <a:noFill/>
            </a:ln>
            <a:solidFill>
              <a:schemeClr val="tx1"/>
            </a:solidFill>
            <a:effectLst/>
            <a:latin typeface="Times New Roman" pitchFamily="18"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2400" b="0" i="0" u="none" strike="noStrike" cap="none" normalizeH="0" baseline="0" smtClean="0">
            <a:ln>
              <a:noFill/>
            </a:ln>
            <a:solidFill>
              <a:schemeClr val="tx1"/>
            </a:solidFill>
            <a:effectLst/>
            <a:latin typeface="Times New Roman" pitchFamily="18" charset="0"/>
            <a:ea typeface="宋体" pitchFamily="2" charset="-122"/>
          </a:defRPr>
        </a:defPPr>
      </a:lstStyle>
    </a:lnDef>
  </a:objectDefaults>
  <a:extraClrSchemeLst>
    <a:extraClrScheme>
      <a:clrScheme name="默认设计模板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默认设计模板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默认设计模板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1.xml><?xml version="1.0" encoding="utf-8"?>
<a:theme xmlns:a="http://schemas.openxmlformats.org/drawingml/2006/main" name="默认设计模板">
  <a:themeElements>
    <a:clrScheme name="默认设计模板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默认设计模板">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2400" b="0" i="0" u="none" strike="noStrike" cap="none" normalizeH="0" baseline="0" smtClean="0">
            <a:ln>
              <a:noFill/>
            </a:ln>
            <a:solidFill>
              <a:schemeClr val="tx1"/>
            </a:solidFill>
            <a:effectLst/>
            <a:latin typeface="Times New Roman" pitchFamily="18"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2400" b="0" i="0" u="none" strike="noStrike" cap="none" normalizeH="0" baseline="0" smtClean="0">
            <a:ln>
              <a:noFill/>
            </a:ln>
            <a:solidFill>
              <a:schemeClr val="tx1"/>
            </a:solidFill>
            <a:effectLst/>
            <a:latin typeface="Times New Roman" pitchFamily="18" charset="0"/>
            <a:ea typeface="宋体" pitchFamily="2" charset="-122"/>
          </a:defRPr>
        </a:defPPr>
      </a:lstStyle>
    </a:lnDef>
  </a:objectDefaults>
  <a:extraClrSchemeLst>
    <a:extraClrScheme>
      <a:clrScheme name="默认设计模板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默认设计模板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默认设计模板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2.xml><?xml version="1.0" encoding="utf-8"?>
<a:theme xmlns:a="http://schemas.openxmlformats.org/drawingml/2006/main" name="默认设计模板">
  <a:themeElements>
    <a:clrScheme name="默认设计模板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默认设计模板">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2400" b="0" i="0" u="none" strike="noStrike" cap="none" normalizeH="0" baseline="0" smtClean="0">
            <a:ln>
              <a:noFill/>
            </a:ln>
            <a:solidFill>
              <a:schemeClr val="tx1"/>
            </a:solidFill>
            <a:effectLst/>
            <a:latin typeface="Times New Roman" pitchFamily="18"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2400" b="0" i="0" u="none" strike="noStrike" cap="none" normalizeH="0" baseline="0" smtClean="0">
            <a:ln>
              <a:noFill/>
            </a:ln>
            <a:solidFill>
              <a:schemeClr val="tx1"/>
            </a:solidFill>
            <a:effectLst/>
            <a:latin typeface="Times New Roman" pitchFamily="18" charset="0"/>
            <a:ea typeface="宋体" pitchFamily="2" charset="-122"/>
          </a:defRPr>
        </a:defPPr>
      </a:lstStyle>
    </a:lnDef>
  </a:objectDefaults>
  <a:extraClrSchemeLst>
    <a:extraClrScheme>
      <a:clrScheme name="默认设计模板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默认设计模板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默认设计模板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3.xml><?xml version="1.0" encoding="utf-8"?>
<a:theme xmlns:a="http://schemas.openxmlformats.org/drawingml/2006/main" name="默认设计模板">
  <a:themeElements>
    <a:clrScheme name="默认设计模板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默认设计模板">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2400" b="0" i="0" u="none" strike="noStrike" cap="none" normalizeH="0" baseline="0" smtClean="0">
            <a:ln>
              <a:noFill/>
            </a:ln>
            <a:solidFill>
              <a:schemeClr val="tx1"/>
            </a:solidFill>
            <a:effectLst/>
            <a:latin typeface="Times New Roman" pitchFamily="18"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2400" b="0" i="0" u="none" strike="noStrike" cap="none" normalizeH="0" baseline="0" smtClean="0">
            <a:ln>
              <a:noFill/>
            </a:ln>
            <a:solidFill>
              <a:schemeClr val="tx1"/>
            </a:solidFill>
            <a:effectLst/>
            <a:latin typeface="Times New Roman" pitchFamily="18" charset="0"/>
            <a:ea typeface="宋体" pitchFamily="2" charset="-122"/>
          </a:defRPr>
        </a:defPPr>
      </a:lstStyle>
    </a:lnDef>
  </a:objectDefaults>
  <a:extraClrSchemeLst>
    <a:extraClrScheme>
      <a:clrScheme name="默认设计模板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默认设计模板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默认设计模板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默认设计模板">
  <a:themeElements>
    <a:clrScheme name="默认设计模板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默认设计模板">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2400" b="0" i="0" u="none" strike="noStrike" cap="none" normalizeH="0" baseline="0" smtClean="0">
            <a:ln>
              <a:noFill/>
            </a:ln>
            <a:solidFill>
              <a:schemeClr val="tx1"/>
            </a:solidFill>
            <a:effectLst/>
            <a:latin typeface="Times New Roman" pitchFamily="18"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2400" b="0" i="0" u="none" strike="noStrike" cap="none" normalizeH="0" baseline="0" smtClean="0">
            <a:ln>
              <a:noFill/>
            </a:ln>
            <a:solidFill>
              <a:schemeClr val="tx1"/>
            </a:solidFill>
            <a:effectLst/>
            <a:latin typeface="Times New Roman" pitchFamily="18" charset="0"/>
            <a:ea typeface="宋体" pitchFamily="2" charset="-122"/>
          </a:defRPr>
        </a:defPPr>
      </a:lstStyle>
    </a:lnDef>
  </a:objectDefaults>
  <a:extraClrSchemeLst>
    <a:extraClrScheme>
      <a:clrScheme name="默认设计模板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默认设计模板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默认设计模板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5.xml><?xml version="1.0" encoding="utf-8"?>
<a:theme xmlns:a="http://schemas.openxmlformats.org/drawingml/2006/main" name="默认设计模板">
  <a:themeElements>
    <a:clrScheme name="默认设计模板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默认设计模板">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2400" b="0" i="0" u="none" strike="noStrike" cap="none" normalizeH="0" baseline="0" smtClean="0">
            <a:ln>
              <a:noFill/>
            </a:ln>
            <a:solidFill>
              <a:schemeClr val="tx1"/>
            </a:solidFill>
            <a:effectLst/>
            <a:latin typeface="Times New Roman" pitchFamily="18"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2400" b="0" i="0" u="none" strike="noStrike" cap="none" normalizeH="0" baseline="0" smtClean="0">
            <a:ln>
              <a:noFill/>
            </a:ln>
            <a:solidFill>
              <a:schemeClr val="tx1"/>
            </a:solidFill>
            <a:effectLst/>
            <a:latin typeface="Times New Roman" pitchFamily="18" charset="0"/>
            <a:ea typeface="宋体" pitchFamily="2" charset="-122"/>
          </a:defRPr>
        </a:defPPr>
      </a:lstStyle>
    </a:lnDef>
  </a:objectDefaults>
  <a:extraClrSchemeLst>
    <a:extraClrScheme>
      <a:clrScheme name="默认设计模板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默认设计模板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默认设计模板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6.xml><?xml version="1.0" encoding="utf-8"?>
<a:theme xmlns:a="http://schemas.openxmlformats.org/drawingml/2006/main" name="默认设计模板">
  <a:themeElements>
    <a:clrScheme name="默认设计模板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默认设计模板">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2400" b="0" i="0" u="none" strike="noStrike" cap="none" normalizeH="0" baseline="0" smtClean="0">
            <a:ln>
              <a:noFill/>
            </a:ln>
            <a:solidFill>
              <a:schemeClr val="tx1"/>
            </a:solidFill>
            <a:effectLst/>
            <a:latin typeface="Times New Roman" pitchFamily="18"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2400" b="0" i="0" u="none" strike="noStrike" cap="none" normalizeH="0" baseline="0" smtClean="0">
            <a:ln>
              <a:noFill/>
            </a:ln>
            <a:solidFill>
              <a:schemeClr val="tx1"/>
            </a:solidFill>
            <a:effectLst/>
            <a:latin typeface="Times New Roman" pitchFamily="18" charset="0"/>
            <a:ea typeface="宋体" pitchFamily="2" charset="-122"/>
          </a:defRPr>
        </a:defPPr>
      </a:lstStyle>
    </a:lnDef>
  </a:objectDefaults>
  <a:extraClrSchemeLst>
    <a:extraClrScheme>
      <a:clrScheme name="默认设计模板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默认设计模板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默认设计模板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7.xml><?xml version="1.0" encoding="utf-8"?>
<a:theme xmlns:a="http://schemas.openxmlformats.org/drawingml/2006/main" name="默认设计模板">
  <a:themeElements>
    <a:clrScheme name="默认设计模板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默认设计模板">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2400" b="0" i="0" u="none" strike="noStrike" cap="none" normalizeH="0" baseline="0" smtClean="0">
            <a:ln>
              <a:noFill/>
            </a:ln>
            <a:solidFill>
              <a:schemeClr val="tx1"/>
            </a:solidFill>
            <a:effectLst/>
            <a:latin typeface="Times New Roman" pitchFamily="18"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2400" b="0" i="0" u="none" strike="noStrike" cap="none" normalizeH="0" baseline="0" smtClean="0">
            <a:ln>
              <a:noFill/>
            </a:ln>
            <a:solidFill>
              <a:schemeClr val="tx1"/>
            </a:solidFill>
            <a:effectLst/>
            <a:latin typeface="Times New Roman" pitchFamily="18" charset="0"/>
            <a:ea typeface="宋体" pitchFamily="2" charset="-122"/>
          </a:defRPr>
        </a:defPPr>
      </a:lstStyle>
    </a:lnDef>
  </a:objectDefaults>
  <a:extraClrSchemeLst>
    <a:extraClrScheme>
      <a:clrScheme name="默认设计模板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默认设计模板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默认设计模板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8.xml><?xml version="1.0" encoding="utf-8"?>
<a:theme xmlns:a="http://schemas.openxmlformats.org/drawingml/2006/main" name="默认设计模板">
  <a:themeElements>
    <a:clrScheme name="默认设计模板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默认设计模板">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2400" b="0" i="0" u="none" strike="noStrike" cap="none" normalizeH="0" baseline="0" smtClean="0">
            <a:ln>
              <a:noFill/>
            </a:ln>
            <a:solidFill>
              <a:schemeClr val="tx1"/>
            </a:solidFill>
            <a:effectLst/>
            <a:latin typeface="Times New Roman" pitchFamily="18"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2400" b="0" i="0" u="none" strike="noStrike" cap="none" normalizeH="0" baseline="0" smtClean="0">
            <a:ln>
              <a:noFill/>
            </a:ln>
            <a:solidFill>
              <a:schemeClr val="tx1"/>
            </a:solidFill>
            <a:effectLst/>
            <a:latin typeface="Times New Roman" pitchFamily="18" charset="0"/>
            <a:ea typeface="宋体" pitchFamily="2" charset="-122"/>
          </a:defRPr>
        </a:defPPr>
      </a:lstStyle>
    </a:lnDef>
  </a:objectDefaults>
  <a:extraClrSchemeLst>
    <a:extraClrScheme>
      <a:clrScheme name="默认设计模板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默认设计模板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默认设计模板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9.xml><?xml version="1.0" encoding="utf-8"?>
<a:theme xmlns:a="http://schemas.openxmlformats.org/drawingml/2006/main" name="默认设计模板">
  <a:themeElements>
    <a:clrScheme name="默认设计模板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默认设计模板">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2400" b="0" i="0" u="none" strike="noStrike" cap="none" normalizeH="0" baseline="0" smtClean="0">
            <a:ln>
              <a:noFill/>
            </a:ln>
            <a:solidFill>
              <a:schemeClr val="tx1"/>
            </a:solidFill>
            <a:effectLst/>
            <a:latin typeface="Times New Roman" pitchFamily="18"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2400" b="0" i="0" u="none" strike="noStrike" cap="none" normalizeH="0" baseline="0" smtClean="0">
            <a:ln>
              <a:noFill/>
            </a:ln>
            <a:solidFill>
              <a:schemeClr val="tx1"/>
            </a:solidFill>
            <a:effectLst/>
            <a:latin typeface="Times New Roman" pitchFamily="18" charset="0"/>
            <a:ea typeface="宋体" pitchFamily="2" charset="-122"/>
          </a:defRPr>
        </a:defPPr>
      </a:lstStyle>
    </a:lnDef>
  </a:objectDefaults>
  <a:extraClrSchemeLst>
    <a:extraClrScheme>
      <a:clrScheme name="默认设计模板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默认设计模板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默认设计模板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默认设计模板">
  <a:themeElements>
    <a:clrScheme name="默认设计模板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默认设计模板">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2400" b="0" i="0" u="none" strike="noStrike" cap="none" normalizeH="0" baseline="0" smtClean="0">
            <a:ln>
              <a:noFill/>
            </a:ln>
            <a:solidFill>
              <a:schemeClr val="tx1"/>
            </a:solidFill>
            <a:effectLst/>
            <a:latin typeface="Times New Roman" pitchFamily="18"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2400" b="0" i="0" u="none" strike="noStrike" cap="none" normalizeH="0" baseline="0" smtClean="0">
            <a:ln>
              <a:noFill/>
            </a:ln>
            <a:solidFill>
              <a:schemeClr val="tx1"/>
            </a:solidFill>
            <a:effectLst/>
            <a:latin typeface="Times New Roman" pitchFamily="18" charset="0"/>
            <a:ea typeface="宋体" pitchFamily="2" charset="-122"/>
          </a:defRPr>
        </a:defPPr>
      </a:lstStyle>
    </a:lnDef>
  </a:objectDefaults>
  <a:extraClrSchemeLst>
    <a:extraClrScheme>
      <a:clrScheme name="默认设计模板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默认设计模板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默认设计模板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0.xml><?xml version="1.0" encoding="utf-8"?>
<a:theme xmlns:a="http://schemas.openxmlformats.org/drawingml/2006/main" name="默认设计模板">
  <a:themeElements>
    <a:clrScheme name="默认设计模板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默认设计模板">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2400" b="0" i="0" u="none" strike="noStrike" cap="none" normalizeH="0" baseline="0" smtClean="0">
            <a:ln>
              <a:noFill/>
            </a:ln>
            <a:solidFill>
              <a:schemeClr val="tx1"/>
            </a:solidFill>
            <a:effectLst/>
            <a:latin typeface="Times New Roman" pitchFamily="18"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2400" b="0" i="0" u="none" strike="noStrike" cap="none" normalizeH="0" baseline="0" smtClean="0">
            <a:ln>
              <a:noFill/>
            </a:ln>
            <a:solidFill>
              <a:schemeClr val="tx1"/>
            </a:solidFill>
            <a:effectLst/>
            <a:latin typeface="Times New Roman" pitchFamily="18" charset="0"/>
            <a:ea typeface="宋体" pitchFamily="2" charset="-122"/>
          </a:defRPr>
        </a:defPPr>
      </a:lstStyle>
    </a:lnDef>
  </a:objectDefaults>
  <a:extraClrSchemeLst>
    <a:extraClrScheme>
      <a:clrScheme name="默认设计模板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默认设计模板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默认设计模板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1.xml><?xml version="1.0" encoding="utf-8"?>
<a:theme xmlns:a="http://schemas.openxmlformats.org/drawingml/2006/main" name="默认设计模板">
  <a:themeElements>
    <a:clrScheme name="默认设计模板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默认设计模板">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2400" b="0" i="0" u="none" strike="noStrike" cap="none" normalizeH="0" baseline="0" smtClean="0">
            <a:ln>
              <a:noFill/>
            </a:ln>
            <a:solidFill>
              <a:schemeClr val="tx1"/>
            </a:solidFill>
            <a:effectLst/>
            <a:latin typeface="Times New Roman" pitchFamily="18"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2400" b="0" i="0" u="none" strike="noStrike" cap="none" normalizeH="0" baseline="0" smtClean="0">
            <a:ln>
              <a:noFill/>
            </a:ln>
            <a:solidFill>
              <a:schemeClr val="tx1"/>
            </a:solidFill>
            <a:effectLst/>
            <a:latin typeface="Times New Roman" pitchFamily="18" charset="0"/>
            <a:ea typeface="宋体" pitchFamily="2" charset="-122"/>
          </a:defRPr>
        </a:defPPr>
      </a:lstStyle>
    </a:lnDef>
  </a:objectDefaults>
  <a:extraClrSchemeLst>
    <a:extraClrScheme>
      <a:clrScheme name="默认设计模板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默认设计模板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默认设计模板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默认设计模板">
  <a:themeElements>
    <a:clrScheme name="默认设计模板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默认设计模板">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2400" b="0" i="0" u="none" strike="noStrike" cap="none" normalizeH="0" baseline="0" smtClean="0">
            <a:ln>
              <a:noFill/>
            </a:ln>
            <a:solidFill>
              <a:schemeClr val="tx1"/>
            </a:solidFill>
            <a:effectLst/>
            <a:latin typeface="Times New Roman" pitchFamily="18"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2400" b="0" i="0" u="none" strike="noStrike" cap="none" normalizeH="0" baseline="0" smtClean="0">
            <a:ln>
              <a:noFill/>
            </a:ln>
            <a:solidFill>
              <a:schemeClr val="tx1"/>
            </a:solidFill>
            <a:effectLst/>
            <a:latin typeface="Times New Roman" pitchFamily="18" charset="0"/>
            <a:ea typeface="宋体" pitchFamily="2" charset="-122"/>
          </a:defRPr>
        </a:defPPr>
      </a:lstStyle>
    </a:lnDef>
  </a:objectDefaults>
  <a:extraClrSchemeLst>
    <a:extraClrScheme>
      <a:clrScheme name="默认设计模板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默认设计模板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默认设计模板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默认设计模板">
  <a:themeElements>
    <a:clrScheme name="默认设计模板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默认设计模板">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2400" b="0" i="0" u="none" strike="noStrike" cap="none" normalizeH="0" baseline="0" smtClean="0">
            <a:ln>
              <a:noFill/>
            </a:ln>
            <a:solidFill>
              <a:schemeClr val="tx1"/>
            </a:solidFill>
            <a:effectLst/>
            <a:latin typeface="Times New Roman" pitchFamily="18"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2400" b="0" i="0" u="none" strike="noStrike" cap="none" normalizeH="0" baseline="0" smtClean="0">
            <a:ln>
              <a:noFill/>
            </a:ln>
            <a:solidFill>
              <a:schemeClr val="tx1"/>
            </a:solidFill>
            <a:effectLst/>
            <a:latin typeface="Times New Roman" pitchFamily="18" charset="0"/>
            <a:ea typeface="宋体" pitchFamily="2" charset="-122"/>
          </a:defRPr>
        </a:defPPr>
      </a:lstStyle>
    </a:lnDef>
  </a:objectDefaults>
  <a:extraClrSchemeLst>
    <a:extraClrScheme>
      <a:clrScheme name="默认设计模板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默认设计模板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默认设计模板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默认设计模板">
  <a:themeElements>
    <a:clrScheme name="默认设计模板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默认设计模板">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2400" b="0" i="0" u="none" strike="noStrike" cap="none" normalizeH="0" baseline="0" smtClean="0">
            <a:ln>
              <a:noFill/>
            </a:ln>
            <a:solidFill>
              <a:schemeClr val="tx1"/>
            </a:solidFill>
            <a:effectLst/>
            <a:latin typeface="Times New Roman" pitchFamily="18"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2400" b="0" i="0" u="none" strike="noStrike" cap="none" normalizeH="0" baseline="0" smtClean="0">
            <a:ln>
              <a:noFill/>
            </a:ln>
            <a:solidFill>
              <a:schemeClr val="tx1"/>
            </a:solidFill>
            <a:effectLst/>
            <a:latin typeface="Times New Roman" pitchFamily="18" charset="0"/>
            <a:ea typeface="宋体" pitchFamily="2" charset="-122"/>
          </a:defRPr>
        </a:defPPr>
      </a:lstStyle>
    </a:lnDef>
  </a:objectDefaults>
  <a:extraClrSchemeLst>
    <a:extraClrScheme>
      <a:clrScheme name="默认设计模板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默认设计模板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默认设计模板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默认设计模板">
  <a:themeElements>
    <a:clrScheme name="默认设计模板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默认设计模板">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2400" b="0" i="0" u="none" strike="noStrike" cap="none" normalizeH="0" baseline="0" smtClean="0">
            <a:ln>
              <a:noFill/>
            </a:ln>
            <a:solidFill>
              <a:schemeClr val="tx1"/>
            </a:solidFill>
            <a:effectLst/>
            <a:latin typeface="Times New Roman" pitchFamily="18"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2400" b="0" i="0" u="none" strike="noStrike" cap="none" normalizeH="0" baseline="0" smtClean="0">
            <a:ln>
              <a:noFill/>
            </a:ln>
            <a:solidFill>
              <a:schemeClr val="tx1"/>
            </a:solidFill>
            <a:effectLst/>
            <a:latin typeface="Times New Roman" pitchFamily="18" charset="0"/>
            <a:ea typeface="宋体" pitchFamily="2" charset="-122"/>
          </a:defRPr>
        </a:defPPr>
      </a:lstStyle>
    </a:lnDef>
  </a:objectDefaults>
  <a:extraClrSchemeLst>
    <a:extraClrScheme>
      <a:clrScheme name="默认设计模板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默认设计模板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默认设计模板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默认设计模板">
  <a:themeElements>
    <a:clrScheme name="默认设计模板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默认设计模板">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2400" b="0" i="0" u="none" strike="noStrike" cap="none" normalizeH="0" baseline="0" smtClean="0">
            <a:ln>
              <a:noFill/>
            </a:ln>
            <a:solidFill>
              <a:schemeClr val="tx1"/>
            </a:solidFill>
            <a:effectLst/>
            <a:latin typeface="Times New Roman" pitchFamily="18"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2400" b="0" i="0" u="none" strike="noStrike" cap="none" normalizeH="0" baseline="0" smtClean="0">
            <a:ln>
              <a:noFill/>
            </a:ln>
            <a:solidFill>
              <a:schemeClr val="tx1"/>
            </a:solidFill>
            <a:effectLst/>
            <a:latin typeface="Times New Roman" pitchFamily="18" charset="0"/>
            <a:ea typeface="宋体" pitchFamily="2" charset="-122"/>
          </a:defRPr>
        </a:defPPr>
      </a:lstStyle>
    </a:lnDef>
  </a:objectDefaults>
  <a:extraClrSchemeLst>
    <a:extraClrScheme>
      <a:clrScheme name="默认设计模板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默认设计模板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默认设计模板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默认设计模板">
  <a:themeElements>
    <a:clrScheme name="默认设计模板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默认设计模板">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2400" b="0" i="0" u="none" strike="noStrike" cap="none" normalizeH="0" baseline="0" smtClean="0">
            <a:ln>
              <a:noFill/>
            </a:ln>
            <a:solidFill>
              <a:schemeClr val="tx1"/>
            </a:solidFill>
            <a:effectLst/>
            <a:latin typeface="Times New Roman" pitchFamily="18"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2400" b="0" i="0" u="none" strike="noStrike" cap="none" normalizeH="0" baseline="0" smtClean="0">
            <a:ln>
              <a:noFill/>
            </a:ln>
            <a:solidFill>
              <a:schemeClr val="tx1"/>
            </a:solidFill>
            <a:effectLst/>
            <a:latin typeface="Times New Roman" pitchFamily="18" charset="0"/>
            <a:ea typeface="宋体" pitchFamily="2" charset="-122"/>
          </a:defRPr>
        </a:defPPr>
      </a:lstStyle>
    </a:lnDef>
  </a:objectDefaults>
  <a:extraClrSchemeLst>
    <a:extraClrScheme>
      <a:clrScheme name="默认设计模板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默认设计模板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默认设计模板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默认设计模板">
  <a:themeElements>
    <a:clrScheme name="默认设计模板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默认设计模板">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2400" b="0" i="0" u="none" strike="noStrike" cap="none" normalizeH="0" baseline="0" smtClean="0">
            <a:ln>
              <a:noFill/>
            </a:ln>
            <a:solidFill>
              <a:schemeClr val="tx1"/>
            </a:solidFill>
            <a:effectLst/>
            <a:latin typeface="Times New Roman" pitchFamily="18"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2400" b="0" i="0" u="none" strike="noStrike" cap="none" normalizeH="0" baseline="0" smtClean="0">
            <a:ln>
              <a:noFill/>
            </a:ln>
            <a:solidFill>
              <a:schemeClr val="tx1"/>
            </a:solidFill>
            <a:effectLst/>
            <a:latin typeface="Times New Roman" pitchFamily="18" charset="0"/>
            <a:ea typeface="宋体" pitchFamily="2" charset="-122"/>
          </a:defRPr>
        </a:defPPr>
      </a:lstStyle>
    </a:lnDef>
  </a:objectDefaults>
  <a:extraClrSchemeLst>
    <a:extraClrScheme>
      <a:clrScheme name="默认设计模板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默认设计模板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默认设计模板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默认设计模板">
  <a:themeElements>
    <a:clrScheme name="默认设计模板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默认设计模板">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2400" b="0" i="0" u="none" strike="noStrike" cap="none" normalizeH="0" baseline="0" smtClean="0">
            <a:ln>
              <a:noFill/>
            </a:ln>
            <a:solidFill>
              <a:schemeClr val="tx1"/>
            </a:solidFill>
            <a:effectLst/>
            <a:latin typeface="Times New Roman" pitchFamily="18"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2400" b="0" i="0" u="none" strike="noStrike" cap="none" normalizeH="0" baseline="0" smtClean="0">
            <a:ln>
              <a:noFill/>
            </a:ln>
            <a:solidFill>
              <a:schemeClr val="tx1"/>
            </a:solidFill>
            <a:effectLst/>
            <a:latin typeface="Times New Roman" pitchFamily="18" charset="0"/>
            <a:ea typeface="宋体" pitchFamily="2" charset="-122"/>
          </a:defRPr>
        </a:defPPr>
      </a:lstStyle>
    </a:lnDef>
  </a:objectDefaults>
  <a:extraClrSchemeLst>
    <a:extraClrScheme>
      <a:clrScheme name="默认设计模板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默认设计模板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默认设计模板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emplate/>
  <TotalTime>269</TotalTime>
  <Words>3730</Words>
  <Application>Microsoft Office PowerPoint</Application>
  <PresentationFormat>Widescreen</PresentationFormat>
  <Paragraphs>349</Paragraphs>
  <Slides>77</Slides>
  <Notes>0</Notes>
  <HiddenSlides>0</HiddenSlides>
  <MMClips>0</MMClips>
  <ScaleCrop>false</ScaleCrop>
  <HeadingPairs>
    <vt:vector size="8" baseType="variant">
      <vt:variant>
        <vt:lpstr>Fonts Used</vt:lpstr>
      </vt:variant>
      <vt:variant>
        <vt:i4>4</vt:i4>
      </vt:variant>
      <vt:variant>
        <vt:lpstr>Theme</vt:lpstr>
      </vt:variant>
      <vt:variant>
        <vt:i4>33</vt:i4>
      </vt:variant>
      <vt:variant>
        <vt:lpstr>Embedded OLE Servers</vt:lpstr>
      </vt:variant>
      <vt:variant>
        <vt:i4>4</vt:i4>
      </vt:variant>
      <vt:variant>
        <vt:lpstr>Slide Titles</vt:lpstr>
      </vt:variant>
      <vt:variant>
        <vt:i4>77</vt:i4>
      </vt:variant>
    </vt:vector>
  </HeadingPairs>
  <TitlesOfParts>
    <vt:vector size="118" baseType="lpstr">
      <vt:lpstr>Arial</vt:lpstr>
      <vt:lpstr>Calibri</vt:lpstr>
      <vt:lpstr>Calibri Light</vt:lpstr>
      <vt:lpstr>Times New Roman</vt:lpstr>
      <vt:lpstr>Office Theme</vt:lpstr>
      <vt:lpstr>Office Theme</vt:lpstr>
      <vt:lpstr>默认设计模板</vt:lpstr>
      <vt:lpstr>默认设计模板</vt:lpstr>
      <vt:lpstr>默认设计模板</vt:lpstr>
      <vt:lpstr>默认设计模板</vt:lpstr>
      <vt:lpstr>默认设计模板</vt:lpstr>
      <vt:lpstr>默认设计模板</vt:lpstr>
      <vt:lpstr>默认设计模板</vt:lpstr>
      <vt:lpstr>默认设计模板</vt:lpstr>
      <vt:lpstr>默认设计模板</vt:lpstr>
      <vt:lpstr>默认设计模板</vt:lpstr>
      <vt:lpstr>默认设计模板</vt:lpstr>
      <vt:lpstr>默认设计模板</vt:lpstr>
      <vt:lpstr>默认设计模板</vt:lpstr>
      <vt:lpstr>默认设计模板</vt:lpstr>
      <vt:lpstr>默认设计模板</vt:lpstr>
      <vt:lpstr>默认设计模板</vt:lpstr>
      <vt:lpstr>默认设计模板</vt:lpstr>
      <vt:lpstr>默认设计模板</vt:lpstr>
      <vt:lpstr>默认设计模板</vt:lpstr>
      <vt:lpstr>默认设计模板</vt:lpstr>
      <vt:lpstr>默认设计模板</vt:lpstr>
      <vt:lpstr>默认设计模板</vt:lpstr>
      <vt:lpstr>默认设计模板</vt:lpstr>
      <vt:lpstr>默认设计模板</vt:lpstr>
      <vt:lpstr>默认设计模板</vt:lpstr>
      <vt:lpstr>默认设计模板</vt:lpstr>
      <vt:lpstr>默认设计模板</vt:lpstr>
      <vt:lpstr>默认设计模板</vt:lpstr>
      <vt:lpstr>默认设计模板</vt:lpstr>
      <vt:lpstr>默认设计模板</vt:lpstr>
      <vt:lpstr>默认设计模板</vt:lpstr>
      <vt:lpstr>Paintbrush Picture</vt:lpstr>
      <vt:lpstr>BMP 图象</vt:lpstr>
      <vt:lpstr>Microsoft 公式 3.0</vt:lpstr>
      <vt:lpstr>Equation</vt:lpstr>
      <vt:lpstr>colloid and surface chemistry</vt:lpstr>
      <vt:lpstr>definitions</vt:lpstr>
      <vt:lpstr>Definition of Colloid</vt:lpstr>
      <vt:lpstr>Surface and Interface</vt:lpstr>
      <vt:lpstr>Other Concepts and Classification of Colloid</vt:lpstr>
      <vt:lpstr>Micelle</vt:lpstr>
      <vt:lpstr>O/W  micelle structure</vt:lpstr>
      <vt:lpstr>Emulsion</vt:lpstr>
      <vt:lpstr> </vt:lpstr>
      <vt:lpstr>PowerPoint Presentation</vt:lpstr>
      <vt:lpstr>The exchange of main structures of aggregation</vt:lpstr>
      <vt:lpstr>Impact of Colloid and Surface Chemistry in Science, Engineering and Technology</vt:lpstr>
      <vt:lpstr>Biological membranes and cells</vt:lpstr>
      <vt:lpstr>The Importance of the Surface  for Small Particles</vt:lpstr>
      <vt:lpstr>Specific Surface Area</vt:lpstr>
      <vt:lpstr>Specific Surface Area</vt:lpstr>
      <vt:lpstr>For cylindrical particle</vt:lpstr>
      <vt:lpstr>Specific Surface Gibbs Energy (Surface Tension)</vt:lpstr>
      <vt:lpstr>Classification of Colloids Based on Affinity to Carrier Fluid</vt:lpstr>
      <vt:lpstr>Classification of Colloids Based on Affinity to Carrier Fluid</vt:lpstr>
      <vt:lpstr>Summary of some of the descriptive names used to designate two-phase colloidal system</vt:lpstr>
      <vt:lpstr>PowerPoint Presentation</vt:lpstr>
      <vt:lpstr>Critical micelle concentration (CMC)</vt:lpstr>
      <vt:lpstr>PowerPoint Presentation</vt:lpstr>
      <vt:lpstr>Concept of stability of colloidal system</vt:lpstr>
      <vt:lpstr>Coarsening process</vt:lpstr>
      <vt:lpstr>Schematic illustration of kinetic of colloids</vt:lpstr>
      <vt:lpstr>Schematic diagram of colloidal processing of ceramic specimens</vt:lpstr>
      <vt:lpstr>Concept of stability of colloidal system</vt:lpstr>
      <vt:lpstr>Some Physical Characteristics of colloids</vt:lpstr>
      <vt:lpstr>PowerPoint Presentation</vt:lpstr>
      <vt:lpstr>Some Physical Characteristics of colloids</vt:lpstr>
      <vt:lpstr>Some Physical Characteristics of colloids</vt:lpstr>
      <vt:lpstr>Some Physical Characteristics of colloids</vt:lpstr>
      <vt:lpstr>Ellipsoid of revolution</vt:lpstr>
      <vt:lpstr>Ellipsoid of revolution</vt:lpstr>
      <vt:lpstr>Some Physical Characteristics of colloids</vt:lpstr>
      <vt:lpstr>Spherical and cubic particles with crystalline or amorphous microstructure</vt:lpstr>
      <vt:lpstr>Model particles of different shapes with the same or different chemical compositions</vt:lpstr>
      <vt:lpstr>Some Physical Characteristics of colloids</vt:lpstr>
      <vt:lpstr>TEM of aggregates of gold particles</vt:lpstr>
      <vt:lpstr>Aggregates obtained through computer simulations</vt:lpstr>
      <vt:lpstr>Some Physical Characteristics of colloids</vt:lpstr>
      <vt:lpstr>Average diameters and standard deviation</vt:lpstr>
      <vt:lpstr>Average diameters and standard deviation</vt:lpstr>
      <vt:lpstr>Molecular weight averages</vt:lpstr>
      <vt:lpstr>§1.6  Some Classical and Emerging Experimental Tools</vt:lpstr>
      <vt:lpstr>PowerPoint Presentation</vt:lpstr>
      <vt:lpstr>(2) Optical principle of an optical microscope</vt:lpstr>
      <vt:lpstr>PowerPoint Presentation</vt:lpstr>
      <vt:lpstr>            For first-order diffraction, it must be obeyed by Bragg equation: </vt:lpstr>
      <vt:lpstr>          The resolving power d is defined to be the magnitude of the separation between objects that is required to produce discernibly different images.  </vt:lpstr>
      <vt:lpstr>PowerPoint Presentation</vt:lpstr>
      <vt:lpstr>PowerPoint Presentation</vt:lpstr>
      <vt:lpstr>          These results reveal that direct micro-scopic observation is feasible only for particles at the upper end of the colloidal size range and then only if the particle contrasts sufficiently in refractive index with its surroundings. </vt:lpstr>
      <vt:lpstr>(3) Dark-field microscopy</vt:lpstr>
      <vt:lpstr>            If no particles are present, no light would be deviated from the horizontal into the microscope, and the field would appear totally dark. However, the present of small dispersed particles leads to the scattering of some light from the horizontal into the microscope objective (sometimes called the Tydall effect). </vt:lpstr>
      <vt:lpstr>         In dark-field, as in direct observation microscopy, the refractive index difference between the particles and the medium is one of the crucial factors that influences the feasibility of the method.</vt:lpstr>
      <vt:lpstr>2. Electron microscopy</vt:lpstr>
      <vt:lpstr>      According to the de Broglie equation:</vt:lpstr>
      <vt:lpstr>Basic principle of electro microscopy</vt:lpstr>
      <vt:lpstr>Schematic comparison of light and electron microscopy</vt:lpstr>
      <vt:lpstr>Note:  The intensity of the electron beam that is transmitted through the specimen in an electron microscopy depends on the thickness of the sample and the concentration of atoms in the sample. And the contrast difference of image depends also on the characteristics between the particles of the sample and the support on which they rest (i.e. medium).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colloid chemistry</dc:title>
  <dc:creator>Liliána Bohus</dc:creator>
  <cp:lastModifiedBy>Liliána Bohus</cp:lastModifiedBy>
  <cp:revision>2</cp:revision>
  <dcterms:created xsi:type="dcterms:W3CDTF">2019-11-07T16:50:27Z</dcterms:created>
  <dcterms:modified xsi:type="dcterms:W3CDTF">2019-11-07T21:28:18Z</dcterms:modified>
</cp:coreProperties>
</file>